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0"/>
  </p:notesMasterIdLst>
  <p:sldIdLst>
    <p:sldId id="256" r:id="rId2"/>
    <p:sldId id="266" r:id="rId3"/>
    <p:sldId id="267" r:id="rId4"/>
    <p:sldId id="271" r:id="rId5"/>
    <p:sldId id="261" r:id="rId6"/>
    <p:sldId id="263" r:id="rId7"/>
    <p:sldId id="269" r:id="rId8"/>
    <p:sldId id="270" r:id="rId9"/>
  </p:sldIdLst>
  <p:sldSz cx="12192000" cy="6858000"/>
  <p:notesSz cx="6797675" cy="9926638"/>
  <p:embeddedFontLst>
    <p:embeddedFont>
      <p:font typeface="K2D" panose="00000500000000000000" pitchFamily="2" charset="-34"/>
      <p:regular r:id="rId11"/>
      <p:bold r:id="rId12"/>
      <p:italic r:id="rId13"/>
      <p:boldItalic r:id="rId14"/>
    </p:embeddedFont>
    <p:embeddedFont>
      <p:font typeface="K2D Light" panose="00000400000000000000" pitchFamily="2" charset="-34"/>
      <p:regular r:id="rId15"/>
      <p:italic r:id="rId16"/>
    </p:embeddedFont>
    <p:embeddedFont>
      <p:font typeface="K2D Medium" panose="00000600000000000000" pitchFamily="2" charset="-34"/>
      <p:regular r:id="rId17"/>
      <p:italic r:id="rId18"/>
    </p:embeddedFont>
    <p:embeddedFont>
      <p:font typeface="Segoe UI" panose="020B0502040204020203" pitchFamily="34" charset="0"/>
      <p:regular r:id="rId19"/>
      <p:bold r:id="rId20"/>
      <p:italic r:id="rId21"/>
      <p:boldItalic r:id="rId22"/>
    </p:embeddedFont>
  </p:embeddedFontLst>
  <p:defaultTextStyle>
    <a:defPPr>
      <a:defRPr lang="da-DK"/>
    </a:defPPr>
    <a:lvl1pPr marL="0" algn="l" defTabSz="1385196" rtl="0" eaLnBrk="1" latinLnBrk="0" hangingPunct="1">
      <a:defRPr sz="2727" kern="1200">
        <a:solidFill>
          <a:schemeClr val="tx1"/>
        </a:solidFill>
        <a:latin typeface="+mn-lt"/>
        <a:ea typeface="+mn-ea"/>
        <a:cs typeface="+mn-cs"/>
      </a:defRPr>
    </a:lvl1pPr>
    <a:lvl2pPr marL="692600" algn="l" defTabSz="1385196" rtl="0" eaLnBrk="1" latinLnBrk="0" hangingPunct="1">
      <a:defRPr sz="2727" kern="1200">
        <a:solidFill>
          <a:schemeClr val="tx1"/>
        </a:solidFill>
        <a:latin typeface="+mn-lt"/>
        <a:ea typeface="+mn-ea"/>
        <a:cs typeface="+mn-cs"/>
      </a:defRPr>
    </a:lvl2pPr>
    <a:lvl3pPr marL="1385196" algn="l" defTabSz="1385196" rtl="0" eaLnBrk="1" latinLnBrk="0" hangingPunct="1">
      <a:defRPr sz="2727" kern="1200">
        <a:solidFill>
          <a:schemeClr val="tx1"/>
        </a:solidFill>
        <a:latin typeface="+mn-lt"/>
        <a:ea typeface="+mn-ea"/>
        <a:cs typeface="+mn-cs"/>
      </a:defRPr>
    </a:lvl3pPr>
    <a:lvl4pPr marL="2077799" algn="l" defTabSz="1385196" rtl="0" eaLnBrk="1" latinLnBrk="0" hangingPunct="1">
      <a:defRPr sz="2727" kern="1200">
        <a:solidFill>
          <a:schemeClr val="tx1"/>
        </a:solidFill>
        <a:latin typeface="+mn-lt"/>
        <a:ea typeface="+mn-ea"/>
        <a:cs typeface="+mn-cs"/>
      </a:defRPr>
    </a:lvl4pPr>
    <a:lvl5pPr marL="2770396" algn="l" defTabSz="1385196" rtl="0" eaLnBrk="1" latinLnBrk="0" hangingPunct="1">
      <a:defRPr sz="2727" kern="1200">
        <a:solidFill>
          <a:schemeClr val="tx1"/>
        </a:solidFill>
        <a:latin typeface="+mn-lt"/>
        <a:ea typeface="+mn-ea"/>
        <a:cs typeface="+mn-cs"/>
      </a:defRPr>
    </a:lvl5pPr>
    <a:lvl6pPr marL="3462995" algn="l" defTabSz="1385196" rtl="0" eaLnBrk="1" latinLnBrk="0" hangingPunct="1">
      <a:defRPr sz="2727" kern="1200">
        <a:solidFill>
          <a:schemeClr val="tx1"/>
        </a:solidFill>
        <a:latin typeface="+mn-lt"/>
        <a:ea typeface="+mn-ea"/>
        <a:cs typeface="+mn-cs"/>
      </a:defRPr>
    </a:lvl6pPr>
    <a:lvl7pPr marL="4155591" algn="l" defTabSz="1385196" rtl="0" eaLnBrk="1" latinLnBrk="0" hangingPunct="1">
      <a:defRPr sz="2727" kern="1200">
        <a:solidFill>
          <a:schemeClr val="tx1"/>
        </a:solidFill>
        <a:latin typeface="+mn-lt"/>
        <a:ea typeface="+mn-ea"/>
        <a:cs typeface="+mn-cs"/>
      </a:defRPr>
    </a:lvl7pPr>
    <a:lvl8pPr marL="4848193" algn="l" defTabSz="1385196" rtl="0" eaLnBrk="1" latinLnBrk="0" hangingPunct="1">
      <a:defRPr sz="2727" kern="1200">
        <a:solidFill>
          <a:schemeClr val="tx1"/>
        </a:solidFill>
        <a:latin typeface="+mn-lt"/>
        <a:ea typeface="+mn-ea"/>
        <a:cs typeface="+mn-cs"/>
      </a:defRPr>
    </a:lvl8pPr>
    <a:lvl9pPr marL="5540793" algn="l" defTabSz="1385196" rtl="0" eaLnBrk="1" latinLnBrk="0" hangingPunct="1">
      <a:defRPr sz="2727"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139" dt="2026-10-18T19:35:15.421"/>
    <p1510:client id="{E6CD7318-FD84-4A8C-B00C-D1CF4F52B9D3}" v="449" dt="2026-10-19T08:26:31.614"/>
  </p1510:revLst>
</p1510:revInfo>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802" autoAdjust="0"/>
  </p:normalViewPr>
  <p:slideViewPr>
    <p:cSldViewPr snapToGrid="0">
      <p:cViewPr varScale="1">
        <p:scale>
          <a:sx n="123" d="100"/>
          <a:sy n="123" d="100"/>
        </p:scale>
        <p:origin x="80"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font" Target="fonts/font8.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11.fntdata"/><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5.fntdata"/><Relationship Id="rId23" Type="http://schemas.openxmlformats.org/officeDocument/2006/relationships/presProps" Target="presProps.xml"/><Relationship Id="rId10" Type="http://schemas.openxmlformats.org/officeDocument/2006/relationships/notesMaster" Target="notesMasters/notesMaster1.xml"/><Relationship Id="rId19"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 Id="rId22" Type="http://schemas.openxmlformats.org/officeDocument/2006/relationships/font" Target="fonts/font12.fntdata"/><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34640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err="1"/>
              <a:t>Eksemplerne</a:t>
            </a:r>
            <a:r>
              <a:rPr dirty="0"/>
              <a:t> er </a:t>
            </a:r>
            <a:r>
              <a:rPr dirty="0" err="1"/>
              <a:t>mulige</a:t>
            </a:r>
            <a:r>
              <a:rPr dirty="0"/>
              <a:t> </a:t>
            </a:r>
            <a:r>
              <a:rPr dirty="0" err="1"/>
              <a:t>krav</a:t>
            </a:r>
            <a:r>
              <a:rPr dirty="0"/>
              <a:t>, </a:t>
            </a:r>
            <a:r>
              <a:rPr dirty="0" err="1"/>
              <a:t>ikke</a:t>
            </a:r>
            <a:r>
              <a:rPr dirty="0"/>
              <a:t> </a:t>
            </a:r>
            <a:r>
              <a:rPr dirty="0" err="1"/>
              <a:t>vedtagne</a:t>
            </a:r>
            <a:r>
              <a:rPr dirty="0"/>
              <a:t> Vejle-</a:t>
            </a:r>
            <a:r>
              <a:rPr dirty="0" err="1"/>
              <a:t>regler</a:t>
            </a:r>
            <a:r>
              <a:rPr dirty="0"/>
              <a:t>.</a:t>
            </a:r>
          </a:p>
          <a:p>
            <a:endParaRPr dirty="0"/>
          </a:p>
          <a:p>
            <a:r>
              <a:rPr lang="da-DK" dirty="0"/>
              <a:t>Oprindelig slide 4</a:t>
            </a:r>
          </a:p>
          <a:p>
            <a:endParaRPr dirty="0"/>
          </a:p>
          <a:p>
            <a:r>
              <a:rPr dirty="0"/>
              <a:t>Gode AI-</a:t>
            </a:r>
            <a:r>
              <a:rPr dirty="0" err="1"/>
              <a:t>krav</a:t>
            </a:r>
            <a:r>
              <a:rPr dirty="0"/>
              <a:t>: </a:t>
            </a:r>
            <a:r>
              <a:rPr dirty="0" err="1"/>
              <a:t>Transparens</a:t>
            </a:r>
            <a:r>
              <a:rPr dirty="0"/>
              <a:t>, data og </a:t>
            </a:r>
            <a:r>
              <a:rPr dirty="0" err="1"/>
              <a:t>adgang</a:t>
            </a:r>
            <a:endParaRPr dirty="0"/>
          </a:p>
          <a:p>
            <a:endParaRPr lang="da-DK" dirty="0"/>
          </a:p>
          <a:p>
            <a:r>
              <a:rPr dirty="0" err="1"/>
              <a:t>Forslag</a:t>
            </a:r>
            <a:r>
              <a:rPr dirty="0"/>
              <a:t> til AI-</a:t>
            </a:r>
            <a:r>
              <a:rPr dirty="0" err="1"/>
              <a:t>specifikke</a:t>
            </a:r>
            <a:r>
              <a:rPr dirty="0"/>
              <a:t> </a:t>
            </a:r>
            <a:r>
              <a:rPr dirty="0" err="1"/>
              <a:t>krav</a:t>
            </a:r>
            <a:r>
              <a:rPr dirty="0"/>
              <a:t> oven </a:t>
            </a:r>
            <a:r>
              <a:rPr dirty="0" err="1"/>
              <a:t>på</a:t>
            </a:r>
            <a:r>
              <a:rPr dirty="0"/>
              <a:t> de </a:t>
            </a:r>
            <a:r>
              <a:rPr dirty="0" err="1"/>
              <a:t>almindelige</a:t>
            </a:r>
            <a:r>
              <a:rPr dirty="0"/>
              <a:t> IT-</a:t>
            </a:r>
            <a:r>
              <a:rPr dirty="0" err="1"/>
              <a:t>krav</a:t>
            </a:r>
            <a:r>
              <a:rPr dirty="0"/>
              <a:t>.</a:t>
            </a:r>
          </a:p>
          <a:p>
            <a:endParaRPr lang="da-DK" dirty="0"/>
          </a:p>
          <a:p>
            <a:r>
              <a:rPr dirty="0" err="1"/>
              <a:t>Transparens</a:t>
            </a:r>
            <a:endParaRPr dirty="0"/>
          </a:p>
          <a:p>
            <a:endParaRPr lang="da-DK" dirty="0"/>
          </a:p>
          <a:p>
            <a:r>
              <a:rPr dirty="0" err="1"/>
              <a:t>Dokumentér</a:t>
            </a:r>
            <a:r>
              <a:rPr dirty="0"/>
              <a:t> </a:t>
            </a:r>
            <a:r>
              <a:rPr dirty="0" err="1"/>
              <a:t>formål</a:t>
            </a:r>
            <a:r>
              <a:rPr dirty="0"/>
              <a:t>, </a:t>
            </a:r>
            <a:r>
              <a:rPr dirty="0" err="1"/>
              <a:t>modeller</a:t>
            </a:r>
            <a:r>
              <a:rPr dirty="0"/>
              <a:t>, </a:t>
            </a:r>
            <a:r>
              <a:rPr dirty="0" err="1"/>
              <a:t>underleverandører</a:t>
            </a:r>
            <a:r>
              <a:rPr dirty="0"/>
              <a:t> og dataflow.</a:t>
            </a:r>
          </a:p>
          <a:p>
            <a:endParaRPr dirty="0"/>
          </a:p>
          <a:p>
            <a:r>
              <a:rPr dirty="0" err="1"/>
              <a:t>Beskriv</a:t>
            </a:r>
            <a:r>
              <a:rPr dirty="0"/>
              <a:t> </a:t>
            </a:r>
            <a:r>
              <a:rPr dirty="0" err="1"/>
              <a:t>kendte</a:t>
            </a:r>
            <a:r>
              <a:rPr dirty="0"/>
              <a:t> </a:t>
            </a:r>
            <a:r>
              <a:rPr dirty="0" err="1"/>
              <a:t>begrænsninger</a:t>
            </a:r>
            <a:r>
              <a:rPr dirty="0"/>
              <a:t>.</a:t>
            </a:r>
          </a:p>
          <a:p>
            <a:endParaRPr lang="da-DK" dirty="0"/>
          </a:p>
          <a:p>
            <a:r>
              <a:rPr dirty="0" err="1"/>
              <a:t>Databehandling</a:t>
            </a:r>
            <a:endParaRPr dirty="0"/>
          </a:p>
          <a:p>
            <a:endParaRPr lang="da-DK" dirty="0"/>
          </a:p>
          <a:p>
            <a:r>
              <a:rPr dirty="0" err="1"/>
              <a:t>Beskriv</a:t>
            </a:r>
            <a:r>
              <a:rPr dirty="0"/>
              <a:t> input, output, embeddings, cache og logs.</a:t>
            </a:r>
          </a:p>
          <a:p>
            <a:endParaRPr dirty="0"/>
          </a:p>
          <a:p>
            <a:r>
              <a:rPr dirty="0" err="1"/>
              <a:t>Aftal</a:t>
            </a:r>
            <a:r>
              <a:rPr dirty="0"/>
              <a:t> </a:t>
            </a:r>
            <a:r>
              <a:rPr dirty="0" err="1"/>
              <a:t>opbevaring</a:t>
            </a:r>
            <a:r>
              <a:rPr dirty="0"/>
              <a:t>, </a:t>
            </a:r>
            <a:r>
              <a:rPr dirty="0" err="1"/>
              <a:t>sletning</a:t>
            </a:r>
            <a:r>
              <a:rPr dirty="0"/>
              <a:t> og </a:t>
            </a:r>
            <a:r>
              <a:rPr dirty="0" err="1"/>
              <a:t>brug</a:t>
            </a:r>
            <a:r>
              <a:rPr dirty="0"/>
              <a:t> til </a:t>
            </a:r>
            <a:r>
              <a:rPr dirty="0" err="1"/>
              <a:t>træning</a:t>
            </a:r>
            <a:r>
              <a:rPr dirty="0"/>
              <a:t>.</a:t>
            </a:r>
          </a:p>
          <a:p>
            <a:endParaRPr lang="da-DK" dirty="0"/>
          </a:p>
          <a:p>
            <a:r>
              <a:rPr dirty="0" err="1"/>
              <a:t>Adgangsstyring</a:t>
            </a:r>
            <a:endParaRPr dirty="0"/>
          </a:p>
          <a:p>
            <a:endParaRPr lang="da-DK" dirty="0"/>
          </a:p>
          <a:p>
            <a:r>
              <a:rPr dirty="0" err="1"/>
              <a:t>Dokumentér</a:t>
            </a:r>
            <a:r>
              <a:rPr dirty="0"/>
              <a:t> og test </a:t>
            </a:r>
            <a:r>
              <a:rPr dirty="0" err="1"/>
              <a:t>adgang</a:t>
            </a:r>
            <a:r>
              <a:rPr dirty="0"/>
              <a:t> til data og </a:t>
            </a:r>
            <a:r>
              <a:rPr dirty="0" err="1"/>
              <a:t>handlinger</a:t>
            </a:r>
            <a:r>
              <a:rPr dirty="0"/>
              <a:t>.</a:t>
            </a:r>
          </a:p>
          <a:p>
            <a:endParaRPr dirty="0"/>
          </a:p>
          <a:p>
            <a:r>
              <a:rPr dirty="0"/>
              <a:t>AI </a:t>
            </a:r>
            <a:r>
              <a:rPr dirty="0" err="1"/>
              <a:t>må</a:t>
            </a:r>
            <a:r>
              <a:rPr dirty="0"/>
              <a:t> </a:t>
            </a:r>
            <a:r>
              <a:rPr dirty="0" err="1"/>
              <a:t>ikke</a:t>
            </a:r>
            <a:r>
              <a:rPr dirty="0"/>
              <a:t> </a:t>
            </a:r>
            <a:r>
              <a:rPr dirty="0" err="1"/>
              <a:t>overskride</a:t>
            </a:r>
            <a:r>
              <a:rPr dirty="0"/>
              <a:t> </a:t>
            </a:r>
            <a:r>
              <a:rPr dirty="0" err="1"/>
              <a:t>godkendte</a:t>
            </a:r>
            <a:r>
              <a:rPr dirty="0"/>
              <a:t> </a:t>
            </a:r>
            <a:r>
              <a:rPr dirty="0" err="1"/>
              <a:t>rettigheder</a:t>
            </a:r>
            <a:r>
              <a:rPr dirty="0"/>
              <a:t>.</a:t>
            </a:r>
          </a:p>
          <a:p>
            <a:endParaRPr lang="da-DK" dirty="0"/>
          </a:p>
          <a:p>
            <a:r>
              <a:rPr lang="da-DK" dirty="0"/>
              <a:t>Supplerende talernoter</a:t>
            </a:r>
          </a:p>
          <a:p>
            <a:r>
              <a:rPr lang="da-DK" dirty="0"/>
              <a:t>Forslag, ikke en gengivelse af vedtagne Vejle-krav. Databehandling skal også omfatte telemetri og eventuel genanvendelse</a:t>
            </a:r>
            <a:r>
              <a:rPr dirty="0"/>
              <a:t>. </a:t>
            </a:r>
            <a:r>
              <a:rPr lang="da-DK" dirty="0"/>
              <a:t>Kræv dokumentation og afprøvning af adgangsstyringen, ikke kun en erklæring.</a:t>
            </a:r>
            <a:endParaRPr dirty="0"/>
          </a:p>
          <a:p>
            <a:endParaRPr dirty="0"/>
          </a:p>
          <a:p>
            <a:r>
              <a:rPr lang="da-DK" dirty="0"/>
              <a:t>Oprindelig slide 5</a:t>
            </a:r>
            <a:endParaRPr dirty="0"/>
          </a:p>
          <a:p>
            <a:endParaRPr dirty="0"/>
          </a:p>
          <a:p>
            <a:r>
              <a:rPr dirty="0"/>
              <a:t>Gode AI-</a:t>
            </a:r>
            <a:r>
              <a:rPr dirty="0" err="1"/>
              <a:t>krav</a:t>
            </a:r>
            <a:r>
              <a:rPr dirty="0"/>
              <a:t>: </a:t>
            </a:r>
            <a:r>
              <a:rPr dirty="0" err="1"/>
              <a:t>Kvalitet</a:t>
            </a:r>
            <a:r>
              <a:rPr dirty="0"/>
              <a:t>, </a:t>
            </a:r>
            <a:r>
              <a:rPr dirty="0" err="1"/>
              <a:t>ændringer</a:t>
            </a:r>
            <a:r>
              <a:rPr dirty="0"/>
              <a:t> og </a:t>
            </a:r>
            <a:r>
              <a:rPr dirty="0" err="1"/>
              <a:t>spor</a:t>
            </a:r>
            <a:endParaRPr dirty="0"/>
          </a:p>
          <a:p>
            <a:endParaRPr lang="da-DK" dirty="0"/>
          </a:p>
          <a:p>
            <a:r>
              <a:rPr dirty="0" err="1"/>
              <a:t>Kravene</a:t>
            </a:r>
            <a:r>
              <a:rPr dirty="0"/>
              <a:t> </a:t>
            </a:r>
            <a:r>
              <a:rPr dirty="0" err="1"/>
              <a:t>skal</a:t>
            </a:r>
            <a:r>
              <a:rPr dirty="0"/>
              <a:t> </a:t>
            </a:r>
            <a:r>
              <a:rPr dirty="0" err="1"/>
              <a:t>gøre</a:t>
            </a:r>
            <a:r>
              <a:rPr dirty="0"/>
              <a:t> den </a:t>
            </a:r>
            <a:r>
              <a:rPr dirty="0" err="1"/>
              <a:t>konkrete</a:t>
            </a:r>
            <a:r>
              <a:rPr dirty="0"/>
              <a:t> </a:t>
            </a:r>
            <a:r>
              <a:rPr dirty="0" err="1"/>
              <a:t>anvendelse</a:t>
            </a:r>
            <a:r>
              <a:rPr dirty="0"/>
              <a:t> </a:t>
            </a:r>
            <a:r>
              <a:rPr dirty="0" err="1"/>
              <a:t>afprøvelig</a:t>
            </a:r>
            <a:r>
              <a:rPr dirty="0"/>
              <a:t> og </a:t>
            </a:r>
            <a:r>
              <a:rPr dirty="0" err="1"/>
              <a:t>efterprøvelig</a:t>
            </a:r>
            <a:r>
              <a:rPr dirty="0"/>
              <a:t>.</a:t>
            </a:r>
          </a:p>
          <a:p>
            <a:endParaRPr lang="da-DK" dirty="0"/>
          </a:p>
          <a:p>
            <a:r>
              <a:rPr dirty="0" err="1"/>
              <a:t>Kvalitet</a:t>
            </a:r>
            <a:endParaRPr dirty="0"/>
          </a:p>
          <a:p>
            <a:endParaRPr lang="da-DK" dirty="0"/>
          </a:p>
          <a:p>
            <a:r>
              <a:rPr dirty="0"/>
              <a:t>Test </a:t>
            </a:r>
            <a:r>
              <a:rPr dirty="0" err="1"/>
              <a:t>på</a:t>
            </a:r>
            <a:r>
              <a:rPr dirty="0"/>
              <a:t> et </a:t>
            </a:r>
            <a:r>
              <a:rPr dirty="0" err="1"/>
              <a:t>aftalt</a:t>
            </a:r>
            <a:r>
              <a:rPr dirty="0"/>
              <a:t>, </a:t>
            </a:r>
            <a:r>
              <a:rPr dirty="0" err="1"/>
              <a:t>repræsentativt</a:t>
            </a:r>
            <a:r>
              <a:rPr dirty="0"/>
              <a:t> </a:t>
            </a:r>
            <a:r>
              <a:rPr dirty="0" err="1"/>
              <a:t>testsæt</a:t>
            </a:r>
            <a:r>
              <a:rPr dirty="0"/>
              <a:t>.</a:t>
            </a:r>
          </a:p>
          <a:p>
            <a:endParaRPr dirty="0"/>
          </a:p>
          <a:p>
            <a:r>
              <a:rPr dirty="0" err="1"/>
              <a:t>Fastlæg</a:t>
            </a:r>
            <a:r>
              <a:rPr dirty="0"/>
              <a:t> </a:t>
            </a:r>
            <a:r>
              <a:rPr dirty="0" err="1"/>
              <a:t>acceptkriterier</a:t>
            </a:r>
            <a:r>
              <a:rPr dirty="0"/>
              <a:t> for den </a:t>
            </a:r>
            <a:r>
              <a:rPr dirty="0" err="1"/>
              <a:t>konkrete</a:t>
            </a:r>
            <a:r>
              <a:rPr dirty="0"/>
              <a:t> </a:t>
            </a:r>
            <a:r>
              <a:rPr dirty="0" err="1"/>
              <a:t>opgave</a:t>
            </a:r>
            <a:r>
              <a:rPr dirty="0"/>
              <a:t>.</a:t>
            </a:r>
          </a:p>
          <a:p>
            <a:endParaRPr lang="da-DK" dirty="0"/>
          </a:p>
          <a:p>
            <a:r>
              <a:rPr dirty="0" err="1"/>
              <a:t>Ændringsstyring</a:t>
            </a:r>
            <a:endParaRPr dirty="0"/>
          </a:p>
          <a:p>
            <a:endParaRPr lang="da-DK" dirty="0"/>
          </a:p>
          <a:p>
            <a:r>
              <a:rPr dirty="0" err="1"/>
              <a:t>Varsl</a:t>
            </a:r>
            <a:r>
              <a:rPr dirty="0"/>
              <a:t> </a:t>
            </a:r>
            <a:r>
              <a:rPr dirty="0" err="1"/>
              <a:t>ændringer</a:t>
            </a:r>
            <a:r>
              <a:rPr dirty="0"/>
              <a:t> i </a:t>
            </a:r>
            <a:r>
              <a:rPr dirty="0" err="1"/>
              <a:t>modeller</a:t>
            </a:r>
            <a:r>
              <a:rPr dirty="0"/>
              <a:t>, prompts, </a:t>
            </a:r>
            <a:r>
              <a:rPr dirty="0" err="1"/>
              <a:t>kilder</a:t>
            </a:r>
            <a:r>
              <a:rPr dirty="0"/>
              <a:t> og </a:t>
            </a:r>
            <a:r>
              <a:rPr dirty="0" err="1"/>
              <a:t>værktøjer</a:t>
            </a:r>
            <a:r>
              <a:rPr dirty="0"/>
              <a:t>.</a:t>
            </a:r>
          </a:p>
          <a:p>
            <a:endParaRPr dirty="0"/>
          </a:p>
          <a:p>
            <a:r>
              <a:rPr dirty="0" err="1"/>
              <a:t>Væsentlige</a:t>
            </a:r>
            <a:r>
              <a:rPr dirty="0"/>
              <a:t> </a:t>
            </a:r>
            <a:r>
              <a:rPr dirty="0" err="1"/>
              <a:t>ændringer</a:t>
            </a:r>
            <a:r>
              <a:rPr dirty="0"/>
              <a:t>: </a:t>
            </a:r>
            <a:r>
              <a:rPr dirty="0" err="1"/>
              <a:t>ny</a:t>
            </a:r>
            <a:r>
              <a:rPr dirty="0"/>
              <a:t> test og </a:t>
            </a:r>
            <a:r>
              <a:rPr dirty="0" err="1"/>
              <a:t>evt</a:t>
            </a:r>
            <a:r>
              <a:rPr dirty="0"/>
              <a:t>. </a:t>
            </a:r>
            <a:r>
              <a:rPr dirty="0" err="1"/>
              <a:t>godkendelse</a:t>
            </a:r>
            <a:r>
              <a:rPr dirty="0"/>
              <a:t>.</a:t>
            </a:r>
          </a:p>
          <a:p>
            <a:endParaRPr lang="da-DK" dirty="0"/>
          </a:p>
          <a:p>
            <a:r>
              <a:rPr dirty="0" err="1"/>
              <a:t>Sporbarhed</a:t>
            </a:r>
            <a:endParaRPr dirty="0"/>
          </a:p>
          <a:p>
            <a:endParaRPr lang="da-DK" dirty="0"/>
          </a:p>
          <a:p>
            <a:r>
              <a:rPr dirty="0" err="1"/>
              <a:t>Sammenhold</a:t>
            </a:r>
            <a:r>
              <a:rPr dirty="0"/>
              <a:t> </a:t>
            </a:r>
            <a:r>
              <a:rPr dirty="0" err="1"/>
              <a:t>anvendelsen</a:t>
            </a:r>
            <a:r>
              <a:rPr dirty="0"/>
              <a:t> med version, </a:t>
            </a:r>
            <a:r>
              <a:rPr dirty="0" err="1"/>
              <a:t>konfiguration</a:t>
            </a:r>
            <a:r>
              <a:rPr dirty="0"/>
              <a:t>, </a:t>
            </a:r>
            <a:r>
              <a:rPr dirty="0" err="1"/>
              <a:t>kilder</a:t>
            </a:r>
            <a:r>
              <a:rPr dirty="0"/>
              <a:t>, output og </a:t>
            </a:r>
            <a:r>
              <a:rPr dirty="0" err="1"/>
              <a:t>handlinger</a:t>
            </a:r>
            <a:r>
              <a:rPr dirty="0"/>
              <a:t>.</a:t>
            </a:r>
          </a:p>
          <a:p>
            <a:endParaRPr dirty="0"/>
          </a:p>
          <a:p>
            <a:r>
              <a:rPr dirty="0" err="1"/>
              <a:t>Aftal</a:t>
            </a:r>
            <a:r>
              <a:rPr dirty="0"/>
              <a:t> </a:t>
            </a:r>
            <a:r>
              <a:rPr dirty="0" err="1"/>
              <a:t>adgang</a:t>
            </a:r>
            <a:r>
              <a:rPr dirty="0"/>
              <a:t> og </a:t>
            </a:r>
            <a:r>
              <a:rPr dirty="0" err="1"/>
              <a:t>opbevaring</a:t>
            </a:r>
            <a:r>
              <a:rPr dirty="0"/>
              <a:t>.</a:t>
            </a:r>
          </a:p>
          <a:p>
            <a:endParaRPr lang="da-DK" dirty="0"/>
          </a:p>
          <a:p>
            <a:r>
              <a:rPr lang="da-DK" dirty="0"/>
              <a:t>Supplerende talernoter</a:t>
            </a:r>
          </a:p>
          <a:p>
            <a:r>
              <a:rPr lang="da-DK" dirty="0"/>
              <a:t>Forslag til krav. Aftal varslingskriterier og hvilke ændringer der udløser ny godkendelse. Skeln mellem sikkerhedslog, AI-spor og handlingsspor</a:t>
            </a:r>
            <a:r>
              <a:rPr dirty="0"/>
              <a:t>. </a:t>
            </a:r>
            <a:r>
              <a:rPr lang="da-DK" dirty="0"/>
              <a:t>Tilpas sporbarhed til formål og risiko, ikke ukritisk logning af alt.</a:t>
            </a:r>
            <a:endParaRPr dirty="0"/>
          </a:p>
          <a:p>
            <a:endParaRPr dirty="0"/>
          </a:p>
          <a:p>
            <a:r>
              <a:rPr lang="da-DK" dirty="0"/>
              <a:t>Oprindelig slide 6</a:t>
            </a:r>
            <a:endParaRPr dirty="0"/>
          </a:p>
          <a:p>
            <a:endParaRPr dirty="0"/>
          </a:p>
          <a:p>
            <a:r>
              <a:rPr dirty="0"/>
              <a:t>Gode AI-</a:t>
            </a:r>
            <a:r>
              <a:rPr dirty="0" err="1"/>
              <a:t>krav</a:t>
            </a:r>
            <a:r>
              <a:rPr dirty="0"/>
              <a:t>: Drift, exit og </a:t>
            </a:r>
            <a:r>
              <a:rPr dirty="0" err="1"/>
              <a:t>dokumentation</a:t>
            </a:r>
            <a:endParaRPr dirty="0"/>
          </a:p>
          <a:p>
            <a:endParaRPr lang="da-DK" dirty="0"/>
          </a:p>
          <a:p>
            <a:r>
              <a:rPr dirty="0"/>
              <a:t>Et </a:t>
            </a:r>
            <a:r>
              <a:rPr dirty="0" err="1"/>
              <a:t>krav</a:t>
            </a:r>
            <a:r>
              <a:rPr dirty="0"/>
              <a:t> </a:t>
            </a:r>
            <a:r>
              <a:rPr dirty="0" err="1"/>
              <a:t>skal</a:t>
            </a:r>
            <a:r>
              <a:rPr dirty="0"/>
              <a:t> </a:t>
            </a:r>
            <a:r>
              <a:rPr dirty="0" err="1"/>
              <a:t>kunne</a:t>
            </a:r>
            <a:r>
              <a:rPr dirty="0"/>
              <a:t> </a:t>
            </a:r>
            <a:r>
              <a:rPr dirty="0" err="1"/>
              <a:t>dokumenteres</a:t>
            </a:r>
            <a:r>
              <a:rPr dirty="0"/>
              <a:t>, </a:t>
            </a:r>
            <a:r>
              <a:rPr dirty="0" err="1"/>
              <a:t>afprøves</a:t>
            </a:r>
            <a:r>
              <a:rPr dirty="0"/>
              <a:t> og </a:t>
            </a:r>
            <a:r>
              <a:rPr dirty="0" err="1"/>
              <a:t>følges</a:t>
            </a:r>
            <a:r>
              <a:rPr dirty="0"/>
              <a:t> op.</a:t>
            </a:r>
          </a:p>
          <a:p>
            <a:endParaRPr lang="da-DK" dirty="0"/>
          </a:p>
          <a:p>
            <a:r>
              <a:rPr dirty="0"/>
              <a:t>Drift og </a:t>
            </a:r>
            <a:r>
              <a:rPr dirty="0" err="1"/>
              <a:t>økonomi</a:t>
            </a:r>
            <a:endParaRPr dirty="0"/>
          </a:p>
          <a:p>
            <a:endParaRPr lang="da-DK" dirty="0"/>
          </a:p>
          <a:p>
            <a:r>
              <a:rPr dirty="0" err="1"/>
              <a:t>Aftal</a:t>
            </a:r>
            <a:r>
              <a:rPr dirty="0"/>
              <a:t> </a:t>
            </a:r>
            <a:r>
              <a:rPr dirty="0" err="1"/>
              <a:t>svartider</a:t>
            </a:r>
            <a:r>
              <a:rPr dirty="0"/>
              <a:t>, </a:t>
            </a:r>
            <a:r>
              <a:rPr dirty="0" err="1"/>
              <a:t>forbrugsgrænser</a:t>
            </a:r>
            <a:r>
              <a:rPr dirty="0"/>
              <a:t> og </a:t>
            </a:r>
            <a:r>
              <a:rPr dirty="0" err="1"/>
              <a:t>hændelseshåndtering</a:t>
            </a:r>
            <a:r>
              <a:rPr dirty="0"/>
              <a:t>.</a:t>
            </a:r>
          </a:p>
          <a:p>
            <a:endParaRPr dirty="0"/>
          </a:p>
          <a:p>
            <a:r>
              <a:rPr dirty="0" err="1"/>
              <a:t>Hvad</a:t>
            </a:r>
            <a:r>
              <a:rPr dirty="0"/>
              <a:t> </a:t>
            </a:r>
            <a:r>
              <a:rPr dirty="0" err="1"/>
              <a:t>sker</a:t>
            </a:r>
            <a:r>
              <a:rPr dirty="0"/>
              <a:t> der, </a:t>
            </a:r>
            <a:r>
              <a:rPr dirty="0" err="1"/>
              <a:t>når</a:t>
            </a:r>
            <a:r>
              <a:rPr dirty="0"/>
              <a:t> AI er </a:t>
            </a:r>
            <a:r>
              <a:rPr dirty="0" err="1"/>
              <a:t>utilgængelig</a:t>
            </a:r>
            <a:r>
              <a:rPr dirty="0"/>
              <a:t>?</a:t>
            </a:r>
          </a:p>
          <a:p>
            <a:endParaRPr lang="da-DK" dirty="0"/>
          </a:p>
          <a:p>
            <a:r>
              <a:rPr dirty="0"/>
              <a:t>Handlefrihed og exit</a:t>
            </a:r>
          </a:p>
          <a:p>
            <a:endParaRPr lang="da-DK" dirty="0"/>
          </a:p>
          <a:p>
            <a:r>
              <a:rPr dirty="0" err="1"/>
              <a:t>Beskriv</a:t>
            </a:r>
            <a:r>
              <a:rPr dirty="0"/>
              <a:t> </a:t>
            </a:r>
            <a:r>
              <a:rPr dirty="0" err="1"/>
              <a:t>eksport</a:t>
            </a:r>
            <a:r>
              <a:rPr dirty="0"/>
              <a:t>, </a:t>
            </a:r>
            <a:r>
              <a:rPr dirty="0" err="1"/>
              <a:t>modelskift</a:t>
            </a:r>
            <a:r>
              <a:rPr dirty="0"/>
              <a:t> og </a:t>
            </a:r>
            <a:r>
              <a:rPr dirty="0" err="1"/>
              <a:t>ophør</a:t>
            </a:r>
            <a:r>
              <a:rPr dirty="0"/>
              <a:t>.</a:t>
            </a:r>
          </a:p>
          <a:p>
            <a:endParaRPr dirty="0"/>
          </a:p>
          <a:p>
            <a:r>
              <a:rPr dirty="0" err="1"/>
              <a:t>Synliggør</a:t>
            </a:r>
            <a:r>
              <a:rPr dirty="0"/>
              <a:t> </a:t>
            </a:r>
            <a:r>
              <a:rPr dirty="0" err="1"/>
              <a:t>begrænsninger</a:t>
            </a:r>
            <a:r>
              <a:rPr dirty="0"/>
              <a:t> og </a:t>
            </a:r>
            <a:r>
              <a:rPr dirty="0" err="1"/>
              <a:t>omkostninger</a:t>
            </a:r>
            <a:r>
              <a:rPr dirty="0"/>
              <a:t>.</a:t>
            </a:r>
          </a:p>
          <a:p>
            <a:endParaRPr lang="da-DK" dirty="0"/>
          </a:p>
          <a:p>
            <a:r>
              <a:rPr dirty="0"/>
              <a:t>Fra </a:t>
            </a:r>
            <a:r>
              <a:rPr dirty="0" err="1"/>
              <a:t>krav</a:t>
            </a:r>
            <a:r>
              <a:rPr dirty="0"/>
              <a:t> til accept</a:t>
            </a:r>
          </a:p>
          <a:p>
            <a:endParaRPr lang="da-DK" dirty="0"/>
          </a:p>
          <a:p>
            <a:r>
              <a:rPr dirty="0" err="1"/>
              <a:t>Hvilken</a:t>
            </a:r>
            <a:r>
              <a:rPr dirty="0"/>
              <a:t> </a:t>
            </a:r>
            <a:r>
              <a:rPr dirty="0" err="1"/>
              <a:t>dokumentation</a:t>
            </a:r>
            <a:r>
              <a:rPr dirty="0"/>
              <a:t>?</a:t>
            </a:r>
          </a:p>
          <a:p>
            <a:r>
              <a:rPr dirty="0" err="1"/>
              <a:t>Hvordan</a:t>
            </a:r>
            <a:r>
              <a:rPr dirty="0"/>
              <a:t> </a:t>
            </a:r>
            <a:r>
              <a:rPr dirty="0" err="1"/>
              <a:t>afprøver</a:t>
            </a:r>
            <a:r>
              <a:rPr dirty="0"/>
              <a:t> vi?</a:t>
            </a:r>
          </a:p>
          <a:p>
            <a:r>
              <a:rPr dirty="0" err="1"/>
              <a:t>Hvem</a:t>
            </a:r>
            <a:r>
              <a:rPr dirty="0"/>
              <a:t> </a:t>
            </a:r>
            <a:r>
              <a:rPr dirty="0" err="1"/>
              <a:t>godkender</a:t>
            </a:r>
            <a:r>
              <a:rPr dirty="0"/>
              <a:t>?</a:t>
            </a:r>
          </a:p>
          <a:p>
            <a:endParaRPr dirty="0"/>
          </a:p>
          <a:p>
            <a:r>
              <a:rPr dirty="0" err="1"/>
              <a:t>Hvad</a:t>
            </a:r>
            <a:r>
              <a:rPr dirty="0"/>
              <a:t> </a:t>
            </a:r>
            <a:r>
              <a:rPr dirty="0" err="1"/>
              <a:t>hvis</a:t>
            </a:r>
            <a:r>
              <a:rPr dirty="0"/>
              <a:t> </a:t>
            </a:r>
            <a:r>
              <a:rPr dirty="0" err="1"/>
              <a:t>kravet</a:t>
            </a:r>
            <a:r>
              <a:rPr dirty="0"/>
              <a:t> </a:t>
            </a:r>
            <a:r>
              <a:rPr dirty="0" err="1"/>
              <a:t>ikke</a:t>
            </a:r>
            <a:r>
              <a:rPr dirty="0"/>
              <a:t> </a:t>
            </a:r>
            <a:r>
              <a:rPr dirty="0" err="1"/>
              <a:t>opfyldes</a:t>
            </a:r>
            <a:r>
              <a:rPr dirty="0"/>
              <a:t>?</a:t>
            </a:r>
          </a:p>
          <a:p>
            <a:endParaRPr dirty="0"/>
          </a:p>
          <a:p>
            <a:r>
              <a:rPr lang="da-DK" dirty="0"/>
              <a:t>Supplerende talernoter</a:t>
            </a:r>
            <a:endParaRPr dirty="0"/>
          </a:p>
          <a:p>
            <a:r>
              <a:rPr lang="da-DK" dirty="0"/>
              <a:t>Forslag til krav. For hvert krav aftales dokumentation, afprøvningsmetode, acceptansvar og konsekvens ved manglende opfyldelse. Spørg leverandørerne, hvilke krav de kan levere som standard, og hvilke der giver dyr specialudvikling uden tilsvarende værdi.</a:t>
            </a:r>
            <a:endParaRPr dirty="0"/>
          </a:p>
          <a:p>
            <a:endParaRPr lang="da-DK" dirty="0"/>
          </a:p>
          <a:p>
            <a:r>
              <a:rPr lang="da-DK" dirty="0"/>
              <a:t>Visuelle aktiver: tre AI-genererede piktogrammer (indsigt, afprøvning, kontrol).</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a:t>Positionerne er forslag til drøftelse. Spørg også: Er menneskelig godkendelse nok, hvis grundlaget ikke kan efterprøves? Hvornår er en modelændring så væsentlig, at den kræver ny test eller godkendelse? Hold risikobaserede tillæg adskilt fra fælles minimumskrav.</a:t>
            </a:r>
          </a:p>
          <a:p>
            <a:endParaRPr lang="da-DK" dirty="0"/>
          </a:p>
          <a:p>
            <a:r>
              <a:rPr lang="da-DK" dirty="0"/>
              <a:t>[</a:t>
            </a:r>
            <a:r>
              <a:rPr lang="da-DK" dirty="0" err="1"/>
              <a:t>Sources</a:t>
            </a:r>
            <a:r>
              <a:rPr lang="da-DK" dirty="0"/>
              <a:t>]</a:t>
            </a:r>
          </a:p>
          <a:p>
            <a:r>
              <a:rPr lang="da-DK" dirty="0"/>
              <a:t>Trafiklys: AI-genereret konceptillustration; ingen virkelig lokation eller officiel statuskode.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a:t>Opsamling af slide 3–5. Bed deltagerne vælge de fælles minimumskrav, deres ønskede ejerskab til modeladgang og drift, og hvilke ændringer der kræver stop, afklaring, ny test eller godkendelse. Spørg efter ét konkret eksempel per organisation. Krav og trafiklyspositioner er forslag til drøftelse, ikke vedtagne kommunale regler.</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6E675F-DBA6-05B8-3376-278FD44334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5113A4-75C8-9740-7338-BFD8D92AE86E}"/>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9E3951AE-283C-6360-15AE-A6A1A79DC167}"/>
              </a:ext>
            </a:extLst>
          </p:cNvPr>
          <p:cNvSpPr>
            <a:spLocks noGrp="1"/>
          </p:cNvSpPr>
          <p:nvPr>
            <p:ph type="body" sz="quarter" idx="3"/>
          </p:nvPr>
        </p:nvSpPr>
        <p:spPr/>
        <p:txBody>
          <a:bodyPr/>
          <a:lstStyle/>
          <a:p>
            <a:r>
              <a:rPr err="1"/>
              <a:t>Eksemplerne</a:t>
            </a:r>
            <a:r>
              <a:t> er </a:t>
            </a:r>
            <a:r>
              <a:rPr err="1"/>
              <a:t>mulige</a:t>
            </a:r>
            <a:r>
              <a:t> </a:t>
            </a:r>
            <a:r>
              <a:rPr err="1"/>
              <a:t>krav</a:t>
            </a:r>
            <a:r>
              <a:t>, </a:t>
            </a:r>
            <a:r>
              <a:rPr err="1"/>
              <a:t>ikke</a:t>
            </a:r>
            <a:r>
              <a:t> </a:t>
            </a:r>
            <a:r>
              <a:rPr err="1"/>
              <a:t>vedtagne</a:t>
            </a:r>
            <a:r>
              <a:t> Vejle-</a:t>
            </a:r>
            <a:r>
              <a:rPr err="1"/>
              <a:t>regler</a:t>
            </a:r>
            <a:r>
              <a:t>.</a:t>
            </a:r>
          </a:p>
          <a:p>
            <a:endParaRPr/>
          </a:p>
          <a:p>
            <a:r>
              <a:rPr lang="da-DK"/>
              <a:t>Oprindelig slide 4</a:t>
            </a:r>
          </a:p>
          <a:p>
            <a:endParaRPr/>
          </a:p>
          <a:p>
            <a:r>
              <a:t>Gode AI-</a:t>
            </a:r>
            <a:r>
              <a:rPr err="1"/>
              <a:t>krav</a:t>
            </a:r>
            <a:r>
              <a:t>: </a:t>
            </a:r>
            <a:r>
              <a:rPr err="1"/>
              <a:t>Transparens</a:t>
            </a:r>
            <a:r>
              <a:t>, data og </a:t>
            </a:r>
            <a:r>
              <a:rPr err="1"/>
              <a:t>adgang</a:t>
            </a:r>
            <a:endParaRPr/>
          </a:p>
          <a:p>
            <a:endParaRPr lang="da-DK"/>
          </a:p>
          <a:p>
            <a:r>
              <a:rPr err="1"/>
              <a:t>Forslag</a:t>
            </a:r>
            <a:r>
              <a:t> til AI-</a:t>
            </a:r>
            <a:r>
              <a:rPr err="1"/>
              <a:t>specifikke</a:t>
            </a:r>
            <a:r>
              <a:t> </a:t>
            </a:r>
            <a:r>
              <a:rPr err="1"/>
              <a:t>krav</a:t>
            </a:r>
            <a:r>
              <a:t> oven </a:t>
            </a:r>
            <a:r>
              <a:rPr err="1"/>
              <a:t>på</a:t>
            </a:r>
            <a:r>
              <a:t> de </a:t>
            </a:r>
            <a:r>
              <a:rPr err="1"/>
              <a:t>almindelige</a:t>
            </a:r>
            <a:r>
              <a:t> IT-</a:t>
            </a:r>
            <a:r>
              <a:rPr err="1"/>
              <a:t>krav</a:t>
            </a:r>
            <a:r>
              <a:t>.</a:t>
            </a:r>
          </a:p>
          <a:p>
            <a:endParaRPr lang="da-DK"/>
          </a:p>
          <a:p>
            <a:r>
              <a:rPr err="1"/>
              <a:t>Transparens</a:t>
            </a:r>
            <a:endParaRPr/>
          </a:p>
          <a:p>
            <a:endParaRPr lang="da-DK"/>
          </a:p>
          <a:p>
            <a:r>
              <a:rPr err="1"/>
              <a:t>Dokumentér</a:t>
            </a:r>
            <a:r>
              <a:t> </a:t>
            </a:r>
            <a:r>
              <a:rPr err="1"/>
              <a:t>formål</a:t>
            </a:r>
            <a:r>
              <a:t>, </a:t>
            </a:r>
            <a:r>
              <a:rPr err="1"/>
              <a:t>modeller</a:t>
            </a:r>
            <a:r>
              <a:t>, </a:t>
            </a:r>
            <a:r>
              <a:rPr err="1"/>
              <a:t>underleverandører</a:t>
            </a:r>
            <a:r>
              <a:t> og dataflow.</a:t>
            </a:r>
          </a:p>
          <a:p>
            <a:endParaRPr/>
          </a:p>
          <a:p>
            <a:r>
              <a:rPr err="1"/>
              <a:t>Beskriv</a:t>
            </a:r>
            <a:r>
              <a:t> </a:t>
            </a:r>
            <a:r>
              <a:rPr err="1"/>
              <a:t>kendte</a:t>
            </a:r>
            <a:r>
              <a:t> </a:t>
            </a:r>
            <a:r>
              <a:rPr err="1"/>
              <a:t>begrænsninger</a:t>
            </a:r>
            <a:r>
              <a:t>.</a:t>
            </a:r>
          </a:p>
          <a:p>
            <a:endParaRPr lang="da-DK"/>
          </a:p>
          <a:p>
            <a:r>
              <a:rPr err="1"/>
              <a:t>Databehandling</a:t>
            </a:r>
            <a:endParaRPr/>
          </a:p>
          <a:p>
            <a:endParaRPr lang="da-DK"/>
          </a:p>
          <a:p>
            <a:r>
              <a:rPr err="1"/>
              <a:t>Beskriv</a:t>
            </a:r>
            <a:r>
              <a:t> input, output, embeddings, cache og logs.</a:t>
            </a:r>
          </a:p>
          <a:p>
            <a:endParaRPr/>
          </a:p>
          <a:p>
            <a:r>
              <a:rPr err="1"/>
              <a:t>Aftal</a:t>
            </a:r>
            <a:r>
              <a:t> </a:t>
            </a:r>
            <a:r>
              <a:rPr err="1"/>
              <a:t>opbevaring</a:t>
            </a:r>
            <a:r>
              <a:t>, </a:t>
            </a:r>
            <a:r>
              <a:rPr err="1"/>
              <a:t>sletning</a:t>
            </a:r>
            <a:r>
              <a:t> og </a:t>
            </a:r>
            <a:r>
              <a:rPr err="1"/>
              <a:t>brug</a:t>
            </a:r>
            <a:r>
              <a:t> til </a:t>
            </a:r>
            <a:r>
              <a:rPr err="1"/>
              <a:t>træning</a:t>
            </a:r>
            <a:r>
              <a:t>.</a:t>
            </a:r>
          </a:p>
          <a:p>
            <a:endParaRPr lang="da-DK"/>
          </a:p>
          <a:p>
            <a:r>
              <a:rPr err="1"/>
              <a:t>Adgangsstyring</a:t>
            </a:r>
            <a:endParaRPr/>
          </a:p>
          <a:p>
            <a:endParaRPr lang="da-DK"/>
          </a:p>
          <a:p>
            <a:r>
              <a:rPr err="1"/>
              <a:t>Dokumentér</a:t>
            </a:r>
            <a:r>
              <a:t> og test </a:t>
            </a:r>
            <a:r>
              <a:rPr err="1"/>
              <a:t>adgang</a:t>
            </a:r>
            <a:r>
              <a:t> til data og </a:t>
            </a:r>
            <a:r>
              <a:rPr err="1"/>
              <a:t>handlinger</a:t>
            </a:r>
            <a:r>
              <a:t>.</a:t>
            </a:r>
          </a:p>
          <a:p>
            <a:endParaRPr/>
          </a:p>
          <a:p>
            <a:r>
              <a:t>AI </a:t>
            </a:r>
            <a:r>
              <a:rPr err="1"/>
              <a:t>må</a:t>
            </a:r>
            <a:r>
              <a:t> </a:t>
            </a:r>
            <a:r>
              <a:rPr err="1"/>
              <a:t>ikke</a:t>
            </a:r>
            <a:r>
              <a:t> </a:t>
            </a:r>
            <a:r>
              <a:rPr err="1"/>
              <a:t>overskride</a:t>
            </a:r>
            <a:r>
              <a:t> </a:t>
            </a:r>
            <a:r>
              <a:rPr err="1"/>
              <a:t>godkendte</a:t>
            </a:r>
            <a:r>
              <a:t> </a:t>
            </a:r>
            <a:r>
              <a:rPr err="1"/>
              <a:t>rettigheder</a:t>
            </a:r>
            <a:r>
              <a:t>.</a:t>
            </a:r>
          </a:p>
          <a:p>
            <a:endParaRPr lang="da-DK"/>
          </a:p>
          <a:p>
            <a:r>
              <a:rPr lang="da-DK"/>
              <a:t>Supplerende talernoter</a:t>
            </a:r>
          </a:p>
          <a:p>
            <a:r>
              <a:rPr lang="da-DK"/>
              <a:t>Forslag, ikke en gengivelse af vedtagne Vejle-krav. Databehandling skal også omfatte telemetri og eventuel genanvendelse</a:t>
            </a:r>
            <a:r>
              <a:t>. </a:t>
            </a:r>
            <a:r>
              <a:rPr lang="da-DK"/>
              <a:t>Kræv dokumentation og afprøvning af adgangsstyringen, ikke kun en erklæring.</a:t>
            </a:r>
            <a:endParaRPr/>
          </a:p>
          <a:p>
            <a:endParaRPr/>
          </a:p>
          <a:p>
            <a:r>
              <a:rPr lang="da-DK"/>
              <a:t>Oprindelig slide 5</a:t>
            </a:r>
            <a:endParaRPr/>
          </a:p>
          <a:p>
            <a:endParaRPr/>
          </a:p>
          <a:p>
            <a:r>
              <a:t>Gode AI-</a:t>
            </a:r>
            <a:r>
              <a:rPr err="1"/>
              <a:t>krav</a:t>
            </a:r>
            <a:r>
              <a:t>: </a:t>
            </a:r>
            <a:r>
              <a:rPr err="1"/>
              <a:t>Kvalitet</a:t>
            </a:r>
            <a:r>
              <a:t>, </a:t>
            </a:r>
            <a:r>
              <a:rPr err="1"/>
              <a:t>ændringer</a:t>
            </a:r>
            <a:r>
              <a:t> og </a:t>
            </a:r>
            <a:r>
              <a:rPr err="1"/>
              <a:t>spor</a:t>
            </a:r>
            <a:endParaRPr/>
          </a:p>
          <a:p>
            <a:endParaRPr lang="da-DK"/>
          </a:p>
          <a:p>
            <a:r>
              <a:rPr err="1"/>
              <a:t>Kravene</a:t>
            </a:r>
            <a:r>
              <a:t> </a:t>
            </a:r>
            <a:r>
              <a:rPr err="1"/>
              <a:t>skal</a:t>
            </a:r>
            <a:r>
              <a:t> </a:t>
            </a:r>
            <a:r>
              <a:rPr err="1"/>
              <a:t>gøre</a:t>
            </a:r>
            <a:r>
              <a:t> den </a:t>
            </a:r>
            <a:r>
              <a:rPr err="1"/>
              <a:t>konkrete</a:t>
            </a:r>
            <a:r>
              <a:t> </a:t>
            </a:r>
            <a:r>
              <a:rPr err="1"/>
              <a:t>anvendelse</a:t>
            </a:r>
            <a:r>
              <a:t> </a:t>
            </a:r>
            <a:r>
              <a:rPr err="1"/>
              <a:t>afprøvelig</a:t>
            </a:r>
            <a:r>
              <a:t> og </a:t>
            </a:r>
            <a:r>
              <a:rPr err="1"/>
              <a:t>efterprøvelig</a:t>
            </a:r>
            <a:r>
              <a:t>.</a:t>
            </a:r>
          </a:p>
          <a:p>
            <a:endParaRPr lang="da-DK"/>
          </a:p>
          <a:p>
            <a:r>
              <a:rPr err="1"/>
              <a:t>Kvalitet</a:t>
            </a:r>
            <a:endParaRPr/>
          </a:p>
          <a:p>
            <a:endParaRPr lang="da-DK"/>
          </a:p>
          <a:p>
            <a:r>
              <a:t>Test </a:t>
            </a:r>
            <a:r>
              <a:rPr err="1"/>
              <a:t>på</a:t>
            </a:r>
            <a:r>
              <a:t> et </a:t>
            </a:r>
            <a:r>
              <a:rPr err="1"/>
              <a:t>aftalt</a:t>
            </a:r>
            <a:r>
              <a:t>, </a:t>
            </a:r>
            <a:r>
              <a:rPr err="1"/>
              <a:t>repræsentativt</a:t>
            </a:r>
            <a:r>
              <a:t> </a:t>
            </a:r>
            <a:r>
              <a:rPr err="1"/>
              <a:t>testsæt</a:t>
            </a:r>
            <a:r>
              <a:t>.</a:t>
            </a:r>
          </a:p>
          <a:p>
            <a:endParaRPr/>
          </a:p>
          <a:p>
            <a:r>
              <a:rPr err="1"/>
              <a:t>Fastlæg</a:t>
            </a:r>
            <a:r>
              <a:t> </a:t>
            </a:r>
            <a:r>
              <a:rPr err="1"/>
              <a:t>acceptkriterier</a:t>
            </a:r>
            <a:r>
              <a:t> for den </a:t>
            </a:r>
            <a:r>
              <a:rPr err="1"/>
              <a:t>konkrete</a:t>
            </a:r>
            <a:r>
              <a:t> </a:t>
            </a:r>
            <a:r>
              <a:rPr err="1"/>
              <a:t>opgave</a:t>
            </a:r>
            <a:r>
              <a:t>.</a:t>
            </a:r>
          </a:p>
          <a:p>
            <a:endParaRPr lang="da-DK"/>
          </a:p>
          <a:p>
            <a:r>
              <a:rPr err="1"/>
              <a:t>Ændringsstyring</a:t>
            </a:r>
            <a:endParaRPr/>
          </a:p>
          <a:p>
            <a:endParaRPr lang="da-DK"/>
          </a:p>
          <a:p>
            <a:r>
              <a:rPr err="1"/>
              <a:t>Varsl</a:t>
            </a:r>
            <a:r>
              <a:t> </a:t>
            </a:r>
            <a:r>
              <a:rPr err="1"/>
              <a:t>ændringer</a:t>
            </a:r>
            <a:r>
              <a:t> i </a:t>
            </a:r>
            <a:r>
              <a:rPr err="1"/>
              <a:t>modeller</a:t>
            </a:r>
            <a:r>
              <a:t>, prompts, </a:t>
            </a:r>
            <a:r>
              <a:rPr err="1"/>
              <a:t>kilder</a:t>
            </a:r>
            <a:r>
              <a:t> og </a:t>
            </a:r>
            <a:r>
              <a:rPr err="1"/>
              <a:t>værktøjer</a:t>
            </a:r>
            <a:r>
              <a:t>.</a:t>
            </a:r>
          </a:p>
          <a:p>
            <a:endParaRPr/>
          </a:p>
          <a:p>
            <a:r>
              <a:rPr err="1"/>
              <a:t>Væsentlige</a:t>
            </a:r>
            <a:r>
              <a:t> </a:t>
            </a:r>
            <a:r>
              <a:rPr err="1"/>
              <a:t>ændringer</a:t>
            </a:r>
            <a:r>
              <a:t>: </a:t>
            </a:r>
            <a:r>
              <a:rPr err="1"/>
              <a:t>ny</a:t>
            </a:r>
            <a:r>
              <a:t> test og </a:t>
            </a:r>
            <a:r>
              <a:rPr err="1"/>
              <a:t>evt</a:t>
            </a:r>
            <a:r>
              <a:t>. </a:t>
            </a:r>
            <a:r>
              <a:rPr err="1"/>
              <a:t>godkendelse</a:t>
            </a:r>
            <a:r>
              <a:t>.</a:t>
            </a:r>
          </a:p>
          <a:p>
            <a:endParaRPr lang="da-DK"/>
          </a:p>
          <a:p>
            <a:r>
              <a:rPr err="1"/>
              <a:t>Sporbarhed</a:t>
            </a:r>
            <a:endParaRPr/>
          </a:p>
          <a:p>
            <a:endParaRPr lang="da-DK"/>
          </a:p>
          <a:p>
            <a:r>
              <a:rPr err="1"/>
              <a:t>Sammenhold</a:t>
            </a:r>
            <a:r>
              <a:t> </a:t>
            </a:r>
            <a:r>
              <a:rPr err="1"/>
              <a:t>anvendelsen</a:t>
            </a:r>
            <a:r>
              <a:t> med version, </a:t>
            </a:r>
            <a:r>
              <a:rPr err="1"/>
              <a:t>konfiguration</a:t>
            </a:r>
            <a:r>
              <a:t>, </a:t>
            </a:r>
            <a:r>
              <a:rPr err="1"/>
              <a:t>kilder</a:t>
            </a:r>
            <a:r>
              <a:t>, output og </a:t>
            </a:r>
            <a:r>
              <a:rPr err="1"/>
              <a:t>handlinger</a:t>
            </a:r>
            <a:r>
              <a:t>.</a:t>
            </a:r>
          </a:p>
          <a:p>
            <a:endParaRPr/>
          </a:p>
          <a:p>
            <a:r>
              <a:rPr err="1"/>
              <a:t>Aftal</a:t>
            </a:r>
            <a:r>
              <a:t> </a:t>
            </a:r>
            <a:r>
              <a:rPr err="1"/>
              <a:t>adgang</a:t>
            </a:r>
            <a:r>
              <a:t> og </a:t>
            </a:r>
            <a:r>
              <a:rPr err="1"/>
              <a:t>opbevaring</a:t>
            </a:r>
            <a:r>
              <a:t>.</a:t>
            </a:r>
          </a:p>
          <a:p>
            <a:endParaRPr lang="da-DK"/>
          </a:p>
          <a:p>
            <a:r>
              <a:rPr lang="da-DK"/>
              <a:t>Supplerende talernoter</a:t>
            </a:r>
          </a:p>
          <a:p>
            <a:r>
              <a:rPr lang="da-DK"/>
              <a:t>Forslag til krav. Aftal varslingskriterier og hvilke ændringer der udløser ny godkendelse. Skeln mellem sikkerhedslog, AI-spor og handlingsspor</a:t>
            </a:r>
            <a:r>
              <a:t>. </a:t>
            </a:r>
            <a:r>
              <a:rPr lang="da-DK"/>
              <a:t>Tilpas sporbarhed til formål og risiko, ikke ukritisk logning af alt.</a:t>
            </a:r>
            <a:endParaRPr/>
          </a:p>
          <a:p>
            <a:endParaRPr/>
          </a:p>
          <a:p>
            <a:r>
              <a:rPr lang="da-DK"/>
              <a:t>Oprindelig slide 6</a:t>
            </a:r>
            <a:endParaRPr/>
          </a:p>
          <a:p>
            <a:endParaRPr/>
          </a:p>
          <a:p>
            <a:r>
              <a:t>Gode AI-</a:t>
            </a:r>
            <a:r>
              <a:rPr err="1"/>
              <a:t>krav</a:t>
            </a:r>
            <a:r>
              <a:t>: Drift, exit og </a:t>
            </a:r>
            <a:r>
              <a:rPr err="1"/>
              <a:t>dokumentation</a:t>
            </a:r>
            <a:endParaRPr/>
          </a:p>
          <a:p>
            <a:endParaRPr lang="da-DK"/>
          </a:p>
          <a:p>
            <a:r>
              <a:t>Et </a:t>
            </a:r>
            <a:r>
              <a:rPr err="1"/>
              <a:t>krav</a:t>
            </a:r>
            <a:r>
              <a:t> </a:t>
            </a:r>
            <a:r>
              <a:rPr err="1"/>
              <a:t>skal</a:t>
            </a:r>
            <a:r>
              <a:t> </a:t>
            </a:r>
            <a:r>
              <a:rPr err="1"/>
              <a:t>kunne</a:t>
            </a:r>
            <a:r>
              <a:t> </a:t>
            </a:r>
            <a:r>
              <a:rPr err="1"/>
              <a:t>dokumenteres</a:t>
            </a:r>
            <a:r>
              <a:t>, </a:t>
            </a:r>
            <a:r>
              <a:rPr err="1"/>
              <a:t>afprøves</a:t>
            </a:r>
            <a:r>
              <a:t> og </a:t>
            </a:r>
            <a:r>
              <a:rPr err="1"/>
              <a:t>følges</a:t>
            </a:r>
            <a:r>
              <a:t> op.</a:t>
            </a:r>
          </a:p>
          <a:p>
            <a:endParaRPr lang="da-DK"/>
          </a:p>
          <a:p>
            <a:r>
              <a:t>Drift og </a:t>
            </a:r>
            <a:r>
              <a:rPr err="1"/>
              <a:t>økonomi</a:t>
            </a:r>
            <a:endParaRPr/>
          </a:p>
          <a:p>
            <a:endParaRPr lang="da-DK"/>
          </a:p>
          <a:p>
            <a:r>
              <a:rPr err="1"/>
              <a:t>Aftal</a:t>
            </a:r>
            <a:r>
              <a:t> </a:t>
            </a:r>
            <a:r>
              <a:rPr err="1"/>
              <a:t>svartider</a:t>
            </a:r>
            <a:r>
              <a:t>, </a:t>
            </a:r>
            <a:r>
              <a:rPr err="1"/>
              <a:t>forbrugsgrænser</a:t>
            </a:r>
            <a:r>
              <a:t> og </a:t>
            </a:r>
            <a:r>
              <a:rPr err="1"/>
              <a:t>hændelseshåndtering</a:t>
            </a:r>
            <a:r>
              <a:t>.</a:t>
            </a:r>
          </a:p>
          <a:p>
            <a:endParaRPr/>
          </a:p>
          <a:p>
            <a:r>
              <a:rPr err="1"/>
              <a:t>Hvad</a:t>
            </a:r>
            <a:r>
              <a:t> </a:t>
            </a:r>
            <a:r>
              <a:rPr err="1"/>
              <a:t>sker</a:t>
            </a:r>
            <a:r>
              <a:t> der, </a:t>
            </a:r>
            <a:r>
              <a:rPr err="1"/>
              <a:t>når</a:t>
            </a:r>
            <a:r>
              <a:t> AI er </a:t>
            </a:r>
            <a:r>
              <a:rPr err="1"/>
              <a:t>utilgængelig</a:t>
            </a:r>
            <a:r>
              <a:t>?</a:t>
            </a:r>
          </a:p>
          <a:p>
            <a:endParaRPr lang="da-DK"/>
          </a:p>
          <a:p>
            <a:r>
              <a:t>Handlefrihed og exit</a:t>
            </a:r>
          </a:p>
          <a:p>
            <a:endParaRPr lang="da-DK"/>
          </a:p>
          <a:p>
            <a:r>
              <a:rPr err="1"/>
              <a:t>Beskriv</a:t>
            </a:r>
            <a:r>
              <a:t> </a:t>
            </a:r>
            <a:r>
              <a:rPr err="1"/>
              <a:t>eksport</a:t>
            </a:r>
            <a:r>
              <a:t>, </a:t>
            </a:r>
            <a:r>
              <a:rPr err="1"/>
              <a:t>modelskift</a:t>
            </a:r>
            <a:r>
              <a:t> og </a:t>
            </a:r>
            <a:r>
              <a:rPr err="1"/>
              <a:t>ophør</a:t>
            </a:r>
            <a:r>
              <a:t>.</a:t>
            </a:r>
          </a:p>
          <a:p>
            <a:endParaRPr/>
          </a:p>
          <a:p>
            <a:r>
              <a:rPr err="1"/>
              <a:t>Synliggør</a:t>
            </a:r>
            <a:r>
              <a:t> </a:t>
            </a:r>
            <a:r>
              <a:rPr err="1"/>
              <a:t>begrænsninger</a:t>
            </a:r>
            <a:r>
              <a:t> og </a:t>
            </a:r>
            <a:r>
              <a:rPr err="1"/>
              <a:t>omkostninger</a:t>
            </a:r>
            <a:r>
              <a:t>.</a:t>
            </a:r>
          </a:p>
          <a:p>
            <a:endParaRPr lang="da-DK"/>
          </a:p>
          <a:p>
            <a:r>
              <a:t>Fra </a:t>
            </a:r>
            <a:r>
              <a:rPr err="1"/>
              <a:t>krav</a:t>
            </a:r>
            <a:r>
              <a:t> til accept</a:t>
            </a:r>
          </a:p>
          <a:p>
            <a:endParaRPr lang="da-DK"/>
          </a:p>
          <a:p>
            <a:r>
              <a:rPr err="1"/>
              <a:t>Hvilken</a:t>
            </a:r>
            <a:r>
              <a:t> </a:t>
            </a:r>
            <a:r>
              <a:rPr err="1"/>
              <a:t>dokumentation</a:t>
            </a:r>
            <a:r>
              <a:t>?</a:t>
            </a:r>
          </a:p>
          <a:p>
            <a:r>
              <a:rPr err="1"/>
              <a:t>Hvordan</a:t>
            </a:r>
            <a:r>
              <a:t> </a:t>
            </a:r>
            <a:r>
              <a:rPr err="1"/>
              <a:t>afprøver</a:t>
            </a:r>
            <a:r>
              <a:t> vi?</a:t>
            </a:r>
          </a:p>
          <a:p>
            <a:r>
              <a:rPr err="1"/>
              <a:t>Hvem</a:t>
            </a:r>
            <a:r>
              <a:t> </a:t>
            </a:r>
            <a:r>
              <a:rPr err="1"/>
              <a:t>godkender</a:t>
            </a:r>
            <a:r>
              <a:t>?</a:t>
            </a:r>
          </a:p>
          <a:p>
            <a:endParaRPr/>
          </a:p>
          <a:p>
            <a:r>
              <a:rPr err="1"/>
              <a:t>Hvad</a:t>
            </a:r>
            <a:r>
              <a:t> </a:t>
            </a:r>
            <a:r>
              <a:rPr err="1"/>
              <a:t>hvis</a:t>
            </a:r>
            <a:r>
              <a:t> </a:t>
            </a:r>
            <a:r>
              <a:rPr err="1"/>
              <a:t>kravet</a:t>
            </a:r>
            <a:r>
              <a:t> </a:t>
            </a:r>
            <a:r>
              <a:rPr err="1"/>
              <a:t>ikke</a:t>
            </a:r>
            <a:r>
              <a:t> </a:t>
            </a:r>
            <a:r>
              <a:rPr err="1"/>
              <a:t>opfyldes</a:t>
            </a:r>
            <a:r>
              <a:t>?</a:t>
            </a:r>
          </a:p>
          <a:p>
            <a:endParaRPr/>
          </a:p>
          <a:p>
            <a:r>
              <a:rPr lang="da-DK"/>
              <a:t>Supplerende talernoter</a:t>
            </a:r>
            <a:endParaRPr/>
          </a:p>
          <a:p>
            <a:r>
              <a:rPr lang="da-DK"/>
              <a:t>Forslag til krav. For hvert krav aftales dokumentation, afprøvningsmetode, acceptansvar og konsekvens ved manglende opfyldelse. Spørg leverandørerne, hvilke krav de kan levere som standard, og hvilke der giver dyr specialudvikling uden tilsvarende værdi.</a:t>
            </a:r>
            <a:endParaRPr/>
          </a:p>
          <a:p>
            <a:endParaRPr lang="da-DK"/>
          </a:p>
          <a:p>
            <a:r>
              <a:rPr lang="da-DK"/>
              <a:t>Visuelle aktiver: tre AI-genererede piktogrammer (indsigt, afprøvning, kontrol).</a:t>
            </a:r>
          </a:p>
        </p:txBody>
      </p:sp>
      <p:sp>
        <p:nvSpPr>
          <p:cNvPr id="4" name="Slide Number Placeholder 3">
            <a:extLst>
              <a:ext uri="{FF2B5EF4-FFF2-40B4-BE49-F238E27FC236}">
                <a16:creationId xmlns:a16="http://schemas.microsoft.com/office/drawing/2014/main" id="{471C815A-49D7-2F22-0B33-79F487C068EC}"/>
              </a:ext>
            </a:extLst>
          </p:cNvPr>
          <p:cNvSpPr>
            <a:spLocks noGrp="1"/>
          </p:cNvSpPr>
          <p:nvPr>
            <p:ph type="sldNum" sz="quarter" idx="5"/>
          </p:nvPr>
        </p:nvSpPr>
        <p:spPr/>
      </p:sp>
    </p:spTree>
    <p:extLst>
      <p:ext uri="{BB962C8B-B14F-4D97-AF65-F5344CB8AC3E}">
        <p14:creationId xmlns:p14="http://schemas.microsoft.com/office/powerpoint/2010/main" val="13678148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5434DEA-6EC2-4011-9085-652D3010508D}"/>
              </a:ext>
            </a:extLst>
          </p:cNvPr>
          <p:cNvSpPr>
            <a:spLocks noGrp="1"/>
          </p:cNvSpPr>
          <p:nvPr>
            <p:ph type="ctrTitle"/>
          </p:nvPr>
        </p:nvSpPr>
        <p:spPr>
          <a:xfrm>
            <a:off x="2257200" y="2980800"/>
            <a:ext cx="8868514" cy="1080000"/>
          </a:xfrm>
        </p:spPr>
        <p:txBody>
          <a:bodyPr anchor="t"/>
          <a:lstStyle>
            <a:lvl1pPr algn="l">
              <a:defRPr sz="6600">
                <a:latin typeface="K2D" panose="00000500000000000000" pitchFamily="2" charset="-34"/>
                <a:cs typeface="K2D" panose="00000500000000000000" pitchFamily="2" charset="-34"/>
              </a:defRPr>
            </a:lvl1pPr>
          </a:lstStyle>
          <a:p>
            <a:r>
              <a:rPr lang="da-DK"/>
              <a:t>Klik for at redigere titeltypografien i masteren</a:t>
            </a:r>
          </a:p>
        </p:txBody>
      </p:sp>
      <p:sp>
        <p:nvSpPr>
          <p:cNvPr id="3" name="Undertitel 2">
            <a:extLst>
              <a:ext uri="{FF2B5EF4-FFF2-40B4-BE49-F238E27FC236}">
                <a16:creationId xmlns:a16="http://schemas.microsoft.com/office/drawing/2014/main" id="{41E718B0-B1C3-49DA-80D7-016684D3C77C}"/>
              </a:ext>
            </a:extLst>
          </p:cNvPr>
          <p:cNvSpPr>
            <a:spLocks noGrp="1"/>
          </p:cNvSpPr>
          <p:nvPr>
            <p:ph type="subTitle" idx="1"/>
          </p:nvPr>
        </p:nvSpPr>
        <p:spPr>
          <a:xfrm>
            <a:off x="421200" y="533990"/>
            <a:ext cx="9144000" cy="396000"/>
          </a:xfrm>
        </p:spPr>
        <p:txBody>
          <a:bodyPr>
            <a:normAutofit/>
          </a:bodyPr>
          <a:lstStyle>
            <a:lvl1pPr marL="0" indent="0" algn="l">
              <a:buNone/>
              <a:defRPr sz="1800"/>
            </a:lvl1pPr>
            <a:lvl2pPr marL="226346" indent="0" algn="ctr">
              <a:buNone/>
              <a:defRPr sz="991"/>
            </a:lvl2pPr>
            <a:lvl3pPr marL="452691" indent="0" algn="ctr">
              <a:buNone/>
              <a:defRPr sz="892"/>
            </a:lvl3pPr>
            <a:lvl4pPr marL="679038" indent="0" algn="ctr">
              <a:buNone/>
              <a:defRPr sz="792"/>
            </a:lvl4pPr>
            <a:lvl5pPr marL="905381" indent="0" algn="ctr">
              <a:buNone/>
              <a:defRPr sz="792"/>
            </a:lvl5pPr>
            <a:lvl6pPr marL="1131726" indent="0" algn="ctr">
              <a:buNone/>
              <a:defRPr sz="792"/>
            </a:lvl6pPr>
            <a:lvl7pPr marL="1358071" indent="0" algn="ctr">
              <a:buNone/>
              <a:defRPr sz="792"/>
            </a:lvl7pPr>
            <a:lvl8pPr marL="1584415" indent="0" algn="ctr">
              <a:buNone/>
              <a:defRPr sz="792"/>
            </a:lvl8pPr>
            <a:lvl9pPr marL="1810760" indent="0" algn="ctr">
              <a:buNone/>
              <a:defRPr sz="792"/>
            </a:lvl9pPr>
          </a:lstStyle>
          <a:p>
            <a:r>
              <a:rPr lang="da-DK"/>
              <a:t>Klik for at redigere undertiteltypografien i masteren</a:t>
            </a:r>
          </a:p>
        </p:txBody>
      </p:sp>
      <p:sp>
        <p:nvSpPr>
          <p:cNvPr id="10" name="Pladsholder til tekst 9">
            <a:extLst>
              <a:ext uri="{FF2B5EF4-FFF2-40B4-BE49-F238E27FC236}">
                <a16:creationId xmlns:a16="http://schemas.microsoft.com/office/drawing/2014/main" id="{8534E40B-D120-400A-B347-AFFB07458E27}"/>
              </a:ext>
            </a:extLst>
          </p:cNvPr>
          <p:cNvSpPr>
            <a:spLocks noGrp="1"/>
          </p:cNvSpPr>
          <p:nvPr>
            <p:ph type="body" sz="quarter" idx="13"/>
          </p:nvPr>
        </p:nvSpPr>
        <p:spPr>
          <a:xfrm>
            <a:off x="421199" y="6120000"/>
            <a:ext cx="4443763" cy="396000"/>
          </a:xfrm>
        </p:spPr>
        <p:txBody>
          <a:bodyPr bIns="36000">
            <a:noAutofit/>
          </a:bodyPr>
          <a:lstStyle>
            <a:lvl1pPr marL="0" indent="0">
              <a:buNone/>
              <a:defRPr sz="1000" kern="0" spc="160" baseline="0">
                <a:latin typeface="K2D Light" panose="00000400000000000000" pitchFamily="2" charset="-34"/>
                <a:cs typeface="K2D Light" panose="00000400000000000000" pitchFamily="2" charset="-34"/>
              </a:defRPr>
            </a:lvl1pPr>
            <a:lvl2pPr marL="226345" indent="0">
              <a:buNone/>
              <a:defRPr sz="1000" kern="0" spc="160" baseline="0">
                <a:latin typeface="K2D Light" panose="00000400000000000000" pitchFamily="2" charset="-34"/>
                <a:cs typeface="K2D Light" panose="00000400000000000000" pitchFamily="2" charset="-34"/>
              </a:defRPr>
            </a:lvl2pPr>
            <a:lvl3pPr marL="452690" indent="0">
              <a:buNone/>
              <a:defRPr sz="1000" kern="0" spc="160" baseline="0">
                <a:latin typeface="K2D Light" panose="00000400000000000000" pitchFamily="2" charset="-34"/>
                <a:cs typeface="K2D Light" panose="00000400000000000000" pitchFamily="2" charset="-34"/>
              </a:defRPr>
            </a:lvl3pPr>
            <a:lvl4pPr marL="679035" indent="0">
              <a:buNone/>
              <a:defRPr sz="1000" kern="0" spc="160" baseline="0">
                <a:latin typeface="K2D Light" panose="00000400000000000000" pitchFamily="2" charset="-34"/>
                <a:cs typeface="K2D Light" panose="00000400000000000000" pitchFamily="2" charset="-34"/>
              </a:defRPr>
            </a:lvl4pPr>
            <a:lvl5pPr marL="905380" indent="0">
              <a:buNone/>
              <a:defRPr sz="1000" kern="0" spc="160" baseline="0">
                <a:latin typeface="K2D Light" panose="00000400000000000000" pitchFamily="2" charset="-34"/>
                <a:cs typeface="K2D Light" panose="00000400000000000000" pitchFamily="2" charset="-34"/>
              </a:defRPr>
            </a:lvl5pPr>
          </a:lstStyle>
          <a:p>
            <a:pPr lvl="0"/>
            <a:r>
              <a:rPr lang="da-DK"/>
              <a:t>Klik for at redigere teksttypografierne i masteren</a:t>
            </a:r>
          </a:p>
        </p:txBody>
      </p:sp>
    </p:spTree>
    <p:extLst>
      <p:ext uri="{BB962C8B-B14F-4D97-AF65-F5344CB8AC3E}">
        <p14:creationId xmlns:p14="http://schemas.microsoft.com/office/powerpoint/2010/main" val="12194009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slide_Type1">
    <p:bg>
      <p:bgPr>
        <a:solidFill>
          <a:srgbClr val="FFFFFF"/>
        </a:solidFill>
        <a:effectLst/>
      </p:bgPr>
    </p:bg>
    <p:spTree>
      <p:nvGrpSpPr>
        <p:cNvPr id="1" name=""/>
        <p:cNvGrpSpPr/>
        <p:nvPr/>
      </p:nvGrpSpPr>
      <p:grpSpPr>
        <a:xfrm>
          <a:off x="0" y="0"/>
          <a:ext cx="0" cy="0"/>
          <a:chOff x="0" y="0"/>
          <a:chExt cx="0" cy="0"/>
        </a:xfrm>
      </p:grpSpPr>
      <p:sp>
        <p:nvSpPr>
          <p:cNvPr id="5" name="Pladsholder til billede 4">
            <a:extLst>
              <a:ext uri="{FF2B5EF4-FFF2-40B4-BE49-F238E27FC236}">
                <a16:creationId xmlns:a16="http://schemas.microsoft.com/office/drawing/2014/main" id="{216B3EB0-9F03-40A5-A1E2-BFB919D729EC}"/>
              </a:ext>
            </a:extLst>
          </p:cNvPr>
          <p:cNvSpPr>
            <a:spLocks noGrp="1"/>
          </p:cNvSpPr>
          <p:nvPr>
            <p:ph type="pic" sz="quarter" idx="14" hasCustomPrompt="1"/>
          </p:nvPr>
        </p:nvSpPr>
        <p:spPr>
          <a:xfrm>
            <a:off x="0" y="0"/>
            <a:ext cx="12191999" cy="6858000"/>
          </a:xfrm>
        </p:spPr>
        <p:txBody>
          <a:bodyPr/>
          <a:lstStyle>
            <a:lvl1pPr>
              <a:defRPr>
                <a:solidFill>
                  <a:schemeClr val="tx1"/>
                </a:solidFill>
              </a:defRPr>
            </a:lvl1pPr>
          </a:lstStyle>
          <a:p>
            <a:r>
              <a:rPr lang="da-DK"/>
              <a:t>Klik på ikonet for at indsætte et baggrundsbillede</a:t>
            </a:r>
          </a:p>
        </p:txBody>
      </p:sp>
      <p:sp>
        <p:nvSpPr>
          <p:cNvPr id="2" name="Titel 1">
            <a:extLst>
              <a:ext uri="{FF2B5EF4-FFF2-40B4-BE49-F238E27FC236}">
                <a16:creationId xmlns:a16="http://schemas.microsoft.com/office/drawing/2014/main" id="{65434DEA-6EC2-4011-9085-652D3010508D}"/>
              </a:ext>
            </a:extLst>
          </p:cNvPr>
          <p:cNvSpPr>
            <a:spLocks noGrp="1"/>
          </p:cNvSpPr>
          <p:nvPr>
            <p:ph type="ctrTitle"/>
          </p:nvPr>
        </p:nvSpPr>
        <p:spPr>
          <a:xfrm>
            <a:off x="1933076" y="2232000"/>
            <a:ext cx="7808492" cy="899327"/>
          </a:xfrm>
        </p:spPr>
        <p:txBody>
          <a:bodyPr anchor="t"/>
          <a:lstStyle>
            <a:lvl1pPr algn="l">
              <a:defRPr sz="6600">
                <a:solidFill>
                  <a:schemeClr val="accent1"/>
                </a:solidFill>
                <a:latin typeface="K2D" panose="00000500000000000000" pitchFamily="2" charset="-34"/>
                <a:cs typeface="K2D" panose="00000500000000000000" pitchFamily="2" charset="-34"/>
              </a:defRPr>
            </a:lvl1pPr>
          </a:lstStyle>
          <a:p>
            <a:r>
              <a:rPr lang="da-DK"/>
              <a:t>Klik for at redigere titeltypografien i masteren</a:t>
            </a:r>
          </a:p>
        </p:txBody>
      </p:sp>
      <p:sp>
        <p:nvSpPr>
          <p:cNvPr id="14" name="Pladsholder til tekst 9">
            <a:extLst>
              <a:ext uri="{FF2B5EF4-FFF2-40B4-BE49-F238E27FC236}">
                <a16:creationId xmlns:a16="http://schemas.microsoft.com/office/drawing/2014/main" id="{0F03B564-F818-4EFC-96BB-AEB91606556A}"/>
              </a:ext>
            </a:extLst>
          </p:cNvPr>
          <p:cNvSpPr>
            <a:spLocks noGrp="1"/>
          </p:cNvSpPr>
          <p:nvPr>
            <p:ph type="body" sz="quarter" idx="13"/>
          </p:nvPr>
        </p:nvSpPr>
        <p:spPr>
          <a:xfrm>
            <a:off x="421200" y="6119999"/>
            <a:ext cx="4523662" cy="316311"/>
          </a:xfrm>
        </p:spPr>
        <p:txBody>
          <a:bodyPr bIns="36000">
            <a:noAutofit/>
          </a:bodyPr>
          <a:lstStyle>
            <a:lvl1pPr marL="0" indent="0">
              <a:buNone/>
              <a:defRPr sz="1000" kern="0" spc="160" baseline="0">
                <a:solidFill>
                  <a:schemeClr val="tx1"/>
                </a:solidFill>
                <a:latin typeface="K2D Light" panose="00000400000000000000" pitchFamily="2" charset="-34"/>
                <a:cs typeface="K2D Light" panose="00000400000000000000" pitchFamily="2" charset="-34"/>
              </a:defRPr>
            </a:lvl1pPr>
            <a:lvl2pPr marL="226345" indent="0">
              <a:buNone/>
              <a:defRPr sz="1000" kern="0" spc="160" baseline="0">
                <a:solidFill>
                  <a:schemeClr val="bg1"/>
                </a:solidFill>
                <a:latin typeface="K2D Light" panose="00000400000000000000" pitchFamily="2" charset="-34"/>
                <a:cs typeface="K2D Light" panose="00000400000000000000" pitchFamily="2" charset="-34"/>
              </a:defRPr>
            </a:lvl2pPr>
            <a:lvl3pPr marL="452690" indent="0">
              <a:buNone/>
              <a:defRPr sz="1000" kern="0" spc="160" baseline="0">
                <a:solidFill>
                  <a:schemeClr val="bg1"/>
                </a:solidFill>
                <a:latin typeface="K2D Light" panose="00000400000000000000" pitchFamily="2" charset="-34"/>
                <a:cs typeface="K2D Light" panose="00000400000000000000" pitchFamily="2" charset="-34"/>
              </a:defRPr>
            </a:lvl3pPr>
            <a:lvl4pPr marL="679035" indent="0">
              <a:buNone/>
              <a:defRPr sz="1000" kern="0" spc="160" baseline="0">
                <a:solidFill>
                  <a:schemeClr val="bg1"/>
                </a:solidFill>
                <a:latin typeface="K2D Light" panose="00000400000000000000" pitchFamily="2" charset="-34"/>
                <a:cs typeface="K2D Light" panose="00000400000000000000" pitchFamily="2" charset="-34"/>
              </a:defRPr>
            </a:lvl4pPr>
            <a:lvl5pPr marL="905380" indent="0">
              <a:buNone/>
              <a:defRPr sz="1000" kern="0" spc="160" baseline="0">
                <a:solidFill>
                  <a:schemeClr val="bg1"/>
                </a:solidFill>
                <a:latin typeface="K2D Light" panose="00000400000000000000" pitchFamily="2" charset="-34"/>
                <a:cs typeface="K2D Light" panose="00000400000000000000" pitchFamily="2" charset="-34"/>
              </a:defRPr>
            </a:lvl5pPr>
          </a:lstStyle>
          <a:p>
            <a:pPr lvl="0"/>
            <a:r>
              <a:rPr lang="da-DK"/>
              <a:t>Klik for at redigere teksttypografierne i masteren</a:t>
            </a:r>
          </a:p>
        </p:txBody>
      </p:sp>
    </p:spTree>
    <p:extLst>
      <p:ext uri="{BB962C8B-B14F-4D97-AF65-F5344CB8AC3E}">
        <p14:creationId xmlns:p14="http://schemas.microsoft.com/office/powerpoint/2010/main" val="21608556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Punktopstilling 2">
    <p:bg>
      <p:bgPr>
        <a:solidFill>
          <a:srgbClr val="FFFFFF"/>
        </a:solidFill>
        <a:effectLst/>
      </p:bgPr>
    </p:bg>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A1482801-5B44-B7CA-2C4F-CA46B91EA54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65434DEA-6EC2-4011-9085-652D3010508D}"/>
              </a:ext>
            </a:extLst>
          </p:cNvPr>
          <p:cNvSpPr>
            <a:spLocks noGrp="1"/>
          </p:cNvSpPr>
          <p:nvPr>
            <p:ph type="ctrTitle" hasCustomPrompt="1"/>
          </p:nvPr>
        </p:nvSpPr>
        <p:spPr>
          <a:xfrm>
            <a:off x="1242000" y="546848"/>
            <a:ext cx="9606900" cy="582705"/>
          </a:xfrm>
        </p:spPr>
        <p:txBody>
          <a:bodyPr tIns="36000" anchor="t"/>
          <a:lstStyle>
            <a:lvl1pPr algn="l">
              <a:defRPr sz="4000" b="1">
                <a:latin typeface="K2D" panose="00000500000000000000" pitchFamily="2" charset="-34"/>
                <a:cs typeface="K2D" panose="00000500000000000000" pitchFamily="2" charset="-34"/>
              </a:defRPr>
            </a:lvl1pPr>
          </a:lstStyle>
          <a:p>
            <a:r>
              <a:rPr lang="da-DK"/>
              <a:t>Skriv titel</a:t>
            </a:r>
          </a:p>
        </p:txBody>
      </p:sp>
      <p:sp>
        <p:nvSpPr>
          <p:cNvPr id="4" name="Pladsholder til tekst 3">
            <a:extLst>
              <a:ext uri="{FF2B5EF4-FFF2-40B4-BE49-F238E27FC236}">
                <a16:creationId xmlns:a16="http://schemas.microsoft.com/office/drawing/2014/main" id="{54B0934C-AF75-4B4E-933E-976996E4E758}"/>
              </a:ext>
            </a:extLst>
          </p:cNvPr>
          <p:cNvSpPr>
            <a:spLocks noGrp="1"/>
          </p:cNvSpPr>
          <p:nvPr>
            <p:ph type="body" sz="quarter" idx="15"/>
          </p:nvPr>
        </p:nvSpPr>
        <p:spPr>
          <a:xfrm>
            <a:off x="1242001" y="1210236"/>
            <a:ext cx="9614100" cy="4323352"/>
          </a:xfrm>
        </p:spPr>
        <p:txBody>
          <a:bodyPr>
            <a:normAutofit/>
          </a:bodyPr>
          <a:lstStyle>
            <a:lvl1pPr marL="0" indent="0">
              <a:buFontTx/>
              <a:buNone/>
              <a:defRPr sz="2400"/>
            </a:lvl1pPr>
            <a:lvl2pPr marL="226345" indent="0">
              <a:buFontTx/>
              <a:buNone/>
              <a:defRPr sz="2400"/>
            </a:lvl2pPr>
            <a:lvl3pPr marL="452690" indent="0">
              <a:buFontTx/>
              <a:buNone/>
              <a:defRPr sz="2400"/>
            </a:lvl3pPr>
            <a:lvl4pPr marL="679035" indent="0">
              <a:buFontTx/>
              <a:buNone/>
              <a:defRPr sz="2400"/>
            </a:lvl4pPr>
            <a:lvl5pPr marL="905380" indent="0">
              <a:buFontTx/>
              <a:buNone/>
              <a:defRPr sz="2400"/>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12" name="Pladsholder til tekst 9">
            <a:extLst>
              <a:ext uri="{FF2B5EF4-FFF2-40B4-BE49-F238E27FC236}">
                <a16:creationId xmlns:a16="http://schemas.microsoft.com/office/drawing/2014/main" id="{6735D9A1-9B3A-4681-9EBB-1A5229CE04F1}"/>
              </a:ext>
            </a:extLst>
          </p:cNvPr>
          <p:cNvSpPr>
            <a:spLocks noGrp="1"/>
          </p:cNvSpPr>
          <p:nvPr>
            <p:ph type="body" sz="quarter" idx="13"/>
          </p:nvPr>
        </p:nvSpPr>
        <p:spPr>
          <a:xfrm>
            <a:off x="421199" y="6120000"/>
            <a:ext cx="4763359" cy="378454"/>
          </a:xfrm>
        </p:spPr>
        <p:txBody>
          <a:bodyPr bIns="36000">
            <a:noAutofit/>
          </a:bodyPr>
          <a:lstStyle>
            <a:lvl1pPr marL="0" indent="0">
              <a:buNone/>
              <a:defRPr sz="1000" kern="0" spc="160" baseline="0">
                <a:latin typeface="K2D Light" panose="00000400000000000000" pitchFamily="2" charset="-34"/>
                <a:cs typeface="K2D Light" panose="00000400000000000000" pitchFamily="2" charset="-34"/>
              </a:defRPr>
            </a:lvl1pPr>
            <a:lvl2pPr marL="226345" indent="0">
              <a:buNone/>
              <a:defRPr sz="1000" kern="0" spc="160" baseline="0">
                <a:latin typeface="K2D Light" panose="00000400000000000000" pitchFamily="2" charset="-34"/>
                <a:cs typeface="K2D Light" panose="00000400000000000000" pitchFamily="2" charset="-34"/>
              </a:defRPr>
            </a:lvl2pPr>
            <a:lvl3pPr marL="452690" indent="0">
              <a:buNone/>
              <a:defRPr sz="1000" kern="0" spc="160" baseline="0">
                <a:latin typeface="K2D Light" panose="00000400000000000000" pitchFamily="2" charset="-34"/>
                <a:cs typeface="K2D Light" panose="00000400000000000000" pitchFamily="2" charset="-34"/>
              </a:defRPr>
            </a:lvl3pPr>
            <a:lvl4pPr marL="679035" indent="0">
              <a:buNone/>
              <a:defRPr sz="1000" kern="0" spc="160" baseline="0">
                <a:latin typeface="K2D Light" panose="00000400000000000000" pitchFamily="2" charset="-34"/>
                <a:cs typeface="K2D Light" panose="00000400000000000000" pitchFamily="2" charset="-34"/>
              </a:defRPr>
            </a:lvl4pPr>
            <a:lvl5pPr marL="905380" indent="0">
              <a:buNone/>
              <a:defRPr sz="1000" kern="0" spc="160" baseline="0">
                <a:latin typeface="K2D Light" panose="00000400000000000000" pitchFamily="2" charset="-34"/>
                <a:cs typeface="K2D Light" panose="00000400000000000000" pitchFamily="2" charset="-34"/>
              </a:defRPr>
            </a:lvl5pPr>
          </a:lstStyle>
          <a:p>
            <a:pPr lvl="0"/>
            <a:r>
              <a:rPr lang="da-DK"/>
              <a:t>Klik for at redigere teksttypografierne i masteren</a:t>
            </a:r>
          </a:p>
        </p:txBody>
      </p:sp>
    </p:spTree>
    <p:extLst>
      <p:ext uri="{BB962C8B-B14F-4D97-AF65-F5344CB8AC3E}">
        <p14:creationId xmlns:p14="http://schemas.microsoft.com/office/powerpoint/2010/main" val="18761524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Punktopstilling 1">
    <p:bg>
      <p:bgPr>
        <a:solidFill>
          <a:srgbClr val="FFFFFF"/>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5434DEA-6EC2-4011-9085-652D3010508D}"/>
              </a:ext>
            </a:extLst>
          </p:cNvPr>
          <p:cNvSpPr>
            <a:spLocks noGrp="1"/>
          </p:cNvSpPr>
          <p:nvPr>
            <p:ph type="ctrTitle" hasCustomPrompt="1"/>
          </p:nvPr>
        </p:nvSpPr>
        <p:spPr>
          <a:xfrm>
            <a:off x="1242000" y="546847"/>
            <a:ext cx="9614100" cy="618565"/>
          </a:xfrm>
        </p:spPr>
        <p:txBody>
          <a:bodyPr tIns="36000" anchor="t"/>
          <a:lstStyle>
            <a:lvl1pPr algn="l">
              <a:defRPr sz="4000" b="1">
                <a:latin typeface="K2D" panose="00000500000000000000" pitchFamily="2" charset="-34"/>
                <a:cs typeface="K2D" panose="00000500000000000000" pitchFamily="2" charset="-34"/>
              </a:defRPr>
            </a:lvl1pPr>
          </a:lstStyle>
          <a:p>
            <a:r>
              <a:rPr lang="da-DK"/>
              <a:t>Skriv titel</a:t>
            </a:r>
          </a:p>
        </p:txBody>
      </p:sp>
      <p:sp>
        <p:nvSpPr>
          <p:cNvPr id="4" name="Pladsholder til tekst 3">
            <a:extLst>
              <a:ext uri="{FF2B5EF4-FFF2-40B4-BE49-F238E27FC236}">
                <a16:creationId xmlns:a16="http://schemas.microsoft.com/office/drawing/2014/main" id="{54B0934C-AF75-4B4E-933E-976996E4E758}"/>
              </a:ext>
            </a:extLst>
          </p:cNvPr>
          <p:cNvSpPr>
            <a:spLocks noGrp="1"/>
          </p:cNvSpPr>
          <p:nvPr>
            <p:ph type="body" sz="quarter" idx="15"/>
          </p:nvPr>
        </p:nvSpPr>
        <p:spPr>
          <a:xfrm>
            <a:off x="1242000" y="1264024"/>
            <a:ext cx="9614100" cy="4269564"/>
          </a:xfrm>
        </p:spPr>
        <p:txBody>
          <a:bodyPr tIns="46800">
            <a:normAutofit/>
          </a:bodyPr>
          <a:lstStyle>
            <a:lvl1pPr marL="0" indent="0">
              <a:buFontTx/>
              <a:buNone/>
              <a:defRPr sz="2400"/>
            </a:lvl1pPr>
            <a:lvl2pPr marL="226345" indent="0">
              <a:buFontTx/>
              <a:buNone/>
              <a:defRPr sz="2400"/>
            </a:lvl2pPr>
            <a:lvl3pPr marL="452690" indent="0">
              <a:buFontTx/>
              <a:buNone/>
              <a:defRPr sz="2400"/>
            </a:lvl3pPr>
            <a:lvl4pPr marL="679035" indent="0">
              <a:buFontTx/>
              <a:buNone/>
              <a:defRPr sz="2400"/>
            </a:lvl4pPr>
            <a:lvl5pPr marL="905380" indent="0">
              <a:buFontTx/>
              <a:buNone/>
              <a:defRPr sz="2400"/>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pic>
        <p:nvPicPr>
          <p:cNvPr id="9" name="Billede 8">
            <a:extLst>
              <a:ext uri="{FF2B5EF4-FFF2-40B4-BE49-F238E27FC236}">
                <a16:creationId xmlns:a16="http://schemas.microsoft.com/office/drawing/2014/main" id="{C36E812D-9135-45B5-8B8D-D300B7663C3A}"/>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856100" y="6013314"/>
            <a:ext cx="828000" cy="332101"/>
          </a:xfrm>
          <a:prstGeom prst="rect">
            <a:avLst/>
          </a:prstGeom>
        </p:spPr>
      </p:pic>
      <p:sp>
        <p:nvSpPr>
          <p:cNvPr id="12" name="Pladsholder til tekst 9">
            <a:extLst>
              <a:ext uri="{FF2B5EF4-FFF2-40B4-BE49-F238E27FC236}">
                <a16:creationId xmlns:a16="http://schemas.microsoft.com/office/drawing/2014/main" id="{4E87056D-8873-4113-84B2-795596C5CCA3}"/>
              </a:ext>
            </a:extLst>
          </p:cNvPr>
          <p:cNvSpPr>
            <a:spLocks noGrp="1"/>
          </p:cNvSpPr>
          <p:nvPr>
            <p:ph type="body" sz="quarter" idx="13"/>
          </p:nvPr>
        </p:nvSpPr>
        <p:spPr>
          <a:xfrm>
            <a:off x="421199" y="6120000"/>
            <a:ext cx="4887647" cy="396210"/>
          </a:xfrm>
        </p:spPr>
        <p:txBody>
          <a:bodyPr bIns="36000">
            <a:noAutofit/>
          </a:bodyPr>
          <a:lstStyle>
            <a:lvl1pPr marL="0" indent="0">
              <a:buNone/>
              <a:defRPr sz="1000" kern="0" spc="160" baseline="0">
                <a:latin typeface="K2D Light" panose="00000400000000000000" pitchFamily="2" charset="-34"/>
                <a:cs typeface="K2D Light" panose="00000400000000000000" pitchFamily="2" charset="-34"/>
              </a:defRPr>
            </a:lvl1pPr>
            <a:lvl2pPr marL="226345" indent="0">
              <a:buNone/>
              <a:defRPr sz="1000" kern="0" spc="160" baseline="0">
                <a:latin typeface="K2D Light" panose="00000400000000000000" pitchFamily="2" charset="-34"/>
                <a:cs typeface="K2D Light" panose="00000400000000000000" pitchFamily="2" charset="-34"/>
              </a:defRPr>
            </a:lvl2pPr>
            <a:lvl3pPr marL="452690" indent="0">
              <a:buNone/>
              <a:defRPr sz="1000" kern="0" spc="160" baseline="0">
                <a:latin typeface="K2D Light" panose="00000400000000000000" pitchFamily="2" charset="-34"/>
                <a:cs typeface="K2D Light" panose="00000400000000000000" pitchFamily="2" charset="-34"/>
              </a:defRPr>
            </a:lvl3pPr>
            <a:lvl4pPr marL="679035" indent="0">
              <a:buNone/>
              <a:defRPr sz="1000" kern="0" spc="160" baseline="0">
                <a:latin typeface="K2D Light" panose="00000400000000000000" pitchFamily="2" charset="-34"/>
                <a:cs typeface="K2D Light" panose="00000400000000000000" pitchFamily="2" charset="-34"/>
              </a:defRPr>
            </a:lvl4pPr>
            <a:lvl5pPr marL="905380" indent="0">
              <a:buNone/>
              <a:defRPr sz="1000" kern="0" spc="160" baseline="0">
                <a:latin typeface="K2D Light" panose="00000400000000000000" pitchFamily="2" charset="-34"/>
                <a:cs typeface="K2D Light" panose="00000400000000000000" pitchFamily="2" charset="-34"/>
              </a:defRPr>
            </a:lvl5pPr>
          </a:lstStyle>
          <a:p>
            <a:pPr lvl="0"/>
            <a:r>
              <a:rPr lang="da-DK"/>
              <a:t>Klik for at redigere teksttypografierne i masteren</a:t>
            </a:r>
          </a:p>
        </p:txBody>
      </p:sp>
    </p:spTree>
    <p:extLst>
      <p:ext uri="{BB962C8B-B14F-4D97-AF65-F5344CB8AC3E}">
        <p14:creationId xmlns:p14="http://schemas.microsoft.com/office/powerpoint/2010/main" val="15493595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Punktopstilling 2">
    <p:bg>
      <p:bgPr>
        <a:solidFill>
          <a:schemeClr val="bg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5434DEA-6EC2-4011-9085-652D3010508D}"/>
              </a:ext>
            </a:extLst>
          </p:cNvPr>
          <p:cNvSpPr>
            <a:spLocks noGrp="1"/>
          </p:cNvSpPr>
          <p:nvPr>
            <p:ph type="ctrTitle" hasCustomPrompt="1"/>
          </p:nvPr>
        </p:nvSpPr>
        <p:spPr>
          <a:xfrm>
            <a:off x="1242000" y="546848"/>
            <a:ext cx="9606900" cy="582705"/>
          </a:xfrm>
        </p:spPr>
        <p:txBody>
          <a:bodyPr tIns="36000" anchor="t"/>
          <a:lstStyle>
            <a:lvl1pPr algn="l">
              <a:defRPr sz="4000" b="1">
                <a:latin typeface="K2D" panose="00000500000000000000" pitchFamily="2" charset="-34"/>
                <a:cs typeface="K2D" panose="00000500000000000000" pitchFamily="2" charset="-34"/>
              </a:defRPr>
            </a:lvl1pPr>
          </a:lstStyle>
          <a:p>
            <a:r>
              <a:rPr lang="da-DK"/>
              <a:t>Skriv titel</a:t>
            </a:r>
          </a:p>
        </p:txBody>
      </p:sp>
      <p:sp>
        <p:nvSpPr>
          <p:cNvPr id="4" name="Pladsholder til tekst 3">
            <a:extLst>
              <a:ext uri="{FF2B5EF4-FFF2-40B4-BE49-F238E27FC236}">
                <a16:creationId xmlns:a16="http://schemas.microsoft.com/office/drawing/2014/main" id="{54B0934C-AF75-4B4E-933E-976996E4E758}"/>
              </a:ext>
            </a:extLst>
          </p:cNvPr>
          <p:cNvSpPr>
            <a:spLocks noGrp="1"/>
          </p:cNvSpPr>
          <p:nvPr>
            <p:ph type="body" sz="quarter" idx="15"/>
          </p:nvPr>
        </p:nvSpPr>
        <p:spPr>
          <a:xfrm>
            <a:off x="1242001" y="1210236"/>
            <a:ext cx="9614100" cy="4323352"/>
          </a:xfrm>
        </p:spPr>
        <p:txBody>
          <a:bodyPr>
            <a:normAutofit/>
          </a:bodyPr>
          <a:lstStyle>
            <a:lvl1pPr marL="0" indent="0">
              <a:buFontTx/>
              <a:buNone/>
              <a:defRPr sz="2400"/>
            </a:lvl1pPr>
            <a:lvl2pPr marL="226345" indent="0">
              <a:buFontTx/>
              <a:buNone/>
              <a:defRPr sz="2400"/>
            </a:lvl2pPr>
            <a:lvl3pPr marL="452690" indent="0">
              <a:buFontTx/>
              <a:buNone/>
              <a:defRPr sz="2400"/>
            </a:lvl3pPr>
            <a:lvl4pPr marL="679035" indent="0">
              <a:buFontTx/>
              <a:buNone/>
              <a:defRPr sz="2400"/>
            </a:lvl4pPr>
            <a:lvl5pPr marL="905380" indent="0">
              <a:buFontTx/>
              <a:buNone/>
              <a:defRPr sz="2400"/>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pic>
        <p:nvPicPr>
          <p:cNvPr id="9" name="Billede 8">
            <a:extLst>
              <a:ext uri="{FF2B5EF4-FFF2-40B4-BE49-F238E27FC236}">
                <a16:creationId xmlns:a16="http://schemas.microsoft.com/office/drawing/2014/main" id="{D3BDFA6D-7882-40F4-A389-EC3B43D299D3}"/>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856100" y="6013314"/>
            <a:ext cx="828000" cy="332101"/>
          </a:xfrm>
          <a:prstGeom prst="rect">
            <a:avLst/>
          </a:prstGeom>
        </p:spPr>
      </p:pic>
      <p:sp>
        <p:nvSpPr>
          <p:cNvPr id="12" name="Pladsholder til tekst 9">
            <a:extLst>
              <a:ext uri="{FF2B5EF4-FFF2-40B4-BE49-F238E27FC236}">
                <a16:creationId xmlns:a16="http://schemas.microsoft.com/office/drawing/2014/main" id="{6735D9A1-9B3A-4681-9EBB-1A5229CE04F1}"/>
              </a:ext>
            </a:extLst>
          </p:cNvPr>
          <p:cNvSpPr>
            <a:spLocks noGrp="1"/>
          </p:cNvSpPr>
          <p:nvPr>
            <p:ph type="body" sz="quarter" idx="13"/>
          </p:nvPr>
        </p:nvSpPr>
        <p:spPr>
          <a:xfrm>
            <a:off x="421199" y="6119999"/>
            <a:ext cx="4976423" cy="332101"/>
          </a:xfrm>
        </p:spPr>
        <p:txBody>
          <a:bodyPr bIns="36000">
            <a:noAutofit/>
          </a:bodyPr>
          <a:lstStyle>
            <a:lvl1pPr marL="0" indent="0">
              <a:buNone/>
              <a:defRPr sz="1000" kern="0" spc="160" baseline="0">
                <a:latin typeface="K2D Light" panose="00000400000000000000" pitchFamily="2" charset="-34"/>
                <a:cs typeface="K2D Light" panose="00000400000000000000" pitchFamily="2" charset="-34"/>
              </a:defRPr>
            </a:lvl1pPr>
            <a:lvl2pPr marL="226345" indent="0">
              <a:buNone/>
              <a:defRPr sz="1000" kern="0" spc="160" baseline="0">
                <a:latin typeface="K2D Light" panose="00000400000000000000" pitchFamily="2" charset="-34"/>
                <a:cs typeface="K2D Light" panose="00000400000000000000" pitchFamily="2" charset="-34"/>
              </a:defRPr>
            </a:lvl2pPr>
            <a:lvl3pPr marL="452690" indent="0">
              <a:buNone/>
              <a:defRPr sz="1000" kern="0" spc="160" baseline="0">
                <a:latin typeface="K2D Light" panose="00000400000000000000" pitchFamily="2" charset="-34"/>
                <a:cs typeface="K2D Light" panose="00000400000000000000" pitchFamily="2" charset="-34"/>
              </a:defRPr>
            </a:lvl3pPr>
            <a:lvl4pPr marL="679035" indent="0">
              <a:buNone/>
              <a:defRPr sz="1000" kern="0" spc="160" baseline="0">
                <a:latin typeface="K2D Light" panose="00000400000000000000" pitchFamily="2" charset="-34"/>
                <a:cs typeface="K2D Light" panose="00000400000000000000" pitchFamily="2" charset="-34"/>
              </a:defRPr>
            </a:lvl4pPr>
            <a:lvl5pPr marL="905380" indent="0">
              <a:buNone/>
              <a:defRPr sz="1000" kern="0" spc="160" baseline="0">
                <a:latin typeface="K2D Light" panose="00000400000000000000" pitchFamily="2" charset="-34"/>
                <a:cs typeface="K2D Light" panose="00000400000000000000" pitchFamily="2" charset="-34"/>
              </a:defRPr>
            </a:lvl5pPr>
          </a:lstStyle>
          <a:p>
            <a:pPr lvl="0"/>
            <a:r>
              <a:rPr lang="da-DK"/>
              <a:t>Klik for at redigere teksttypografierne i masteren</a:t>
            </a:r>
          </a:p>
        </p:txBody>
      </p:sp>
    </p:spTree>
    <p:extLst>
      <p:ext uri="{BB962C8B-B14F-4D97-AF65-F5344CB8AC3E}">
        <p14:creationId xmlns:p14="http://schemas.microsoft.com/office/powerpoint/2010/main" val="887559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Punktopstilling 3">
    <p:bg>
      <p:bgPr>
        <a:solidFill>
          <a:schemeClr val="tx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5434DEA-6EC2-4011-9085-652D3010508D}"/>
              </a:ext>
            </a:extLst>
          </p:cNvPr>
          <p:cNvSpPr>
            <a:spLocks noGrp="1"/>
          </p:cNvSpPr>
          <p:nvPr>
            <p:ph type="ctrTitle" hasCustomPrompt="1"/>
          </p:nvPr>
        </p:nvSpPr>
        <p:spPr>
          <a:xfrm>
            <a:off x="1242000" y="546847"/>
            <a:ext cx="9613802" cy="546847"/>
          </a:xfrm>
        </p:spPr>
        <p:txBody>
          <a:bodyPr tIns="36000" anchor="t"/>
          <a:lstStyle>
            <a:lvl1pPr algn="l">
              <a:defRPr sz="4000" b="1">
                <a:solidFill>
                  <a:schemeClr val="bg2"/>
                </a:solidFill>
                <a:latin typeface="K2D" panose="00000500000000000000" pitchFamily="2" charset="-34"/>
                <a:cs typeface="K2D" panose="00000500000000000000" pitchFamily="2" charset="-34"/>
              </a:defRPr>
            </a:lvl1pPr>
          </a:lstStyle>
          <a:p>
            <a:r>
              <a:rPr lang="da-DK"/>
              <a:t>Skriv titel</a:t>
            </a:r>
          </a:p>
        </p:txBody>
      </p:sp>
      <p:sp>
        <p:nvSpPr>
          <p:cNvPr id="4" name="Pladsholder til tekst 3">
            <a:extLst>
              <a:ext uri="{FF2B5EF4-FFF2-40B4-BE49-F238E27FC236}">
                <a16:creationId xmlns:a16="http://schemas.microsoft.com/office/drawing/2014/main" id="{54B0934C-AF75-4B4E-933E-976996E4E758}"/>
              </a:ext>
            </a:extLst>
          </p:cNvPr>
          <p:cNvSpPr>
            <a:spLocks noGrp="1"/>
          </p:cNvSpPr>
          <p:nvPr>
            <p:ph type="body" sz="quarter" idx="15"/>
          </p:nvPr>
        </p:nvSpPr>
        <p:spPr>
          <a:xfrm>
            <a:off x="1242000" y="1264024"/>
            <a:ext cx="9613802" cy="4269564"/>
          </a:xfrm>
        </p:spPr>
        <p:txBody>
          <a:bodyPr>
            <a:normAutofit/>
          </a:bodyPr>
          <a:lstStyle>
            <a:lvl1pPr marL="0" indent="0">
              <a:buFontTx/>
              <a:buNone/>
              <a:defRPr sz="2400">
                <a:solidFill>
                  <a:schemeClr val="bg2"/>
                </a:solidFill>
              </a:defRPr>
            </a:lvl1pPr>
            <a:lvl2pPr marL="226345" indent="0">
              <a:buFontTx/>
              <a:buNone/>
              <a:defRPr sz="2400">
                <a:solidFill>
                  <a:schemeClr val="bg2"/>
                </a:solidFill>
              </a:defRPr>
            </a:lvl2pPr>
            <a:lvl3pPr marL="452690" indent="0">
              <a:buFontTx/>
              <a:buNone/>
              <a:defRPr sz="2400">
                <a:solidFill>
                  <a:schemeClr val="bg2"/>
                </a:solidFill>
              </a:defRPr>
            </a:lvl3pPr>
            <a:lvl4pPr marL="679035" indent="0">
              <a:buFontTx/>
              <a:buNone/>
              <a:defRPr sz="2400">
                <a:solidFill>
                  <a:schemeClr val="bg2"/>
                </a:solidFill>
              </a:defRPr>
            </a:lvl4pPr>
            <a:lvl5pPr marL="905380" indent="0">
              <a:buFontTx/>
              <a:buNone/>
              <a:defRPr sz="2400">
                <a:solidFill>
                  <a:schemeClr val="bg2"/>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pic>
        <p:nvPicPr>
          <p:cNvPr id="9" name="Billede 8" descr="Et billede, der indeholder tekst, clipart&#10;&#10;Automatisk genereret beskrivelse">
            <a:extLst>
              <a:ext uri="{FF2B5EF4-FFF2-40B4-BE49-F238E27FC236}">
                <a16:creationId xmlns:a16="http://schemas.microsoft.com/office/drawing/2014/main" id="{B0BE3ED7-5E16-4899-AF16-30392544FD3B}"/>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855802" y="6013247"/>
            <a:ext cx="828000" cy="331200"/>
          </a:xfrm>
          <a:prstGeom prst="rect">
            <a:avLst/>
          </a:prstGeom>
        </p:spPr>
      </p:pic>
      <p:sp>
        <p:nvSpPr>
          <p:cNvPr id="13" name="Pladsholder til tekst 9">
            <a:extLst>
              <a:ext uri="{FF2B5EF4-FFF2-40B4-BE49-F238E27FC236}">
                <a16:creationId xmlns:a16="http://schemas.microsoft.com/office/drawing/2014/main" id="{C9DEC187-92B0-4AC2-B6F0-10D47BB0EF3A}"/>
              </a:ext>
            </a:extLst>
          </p:cNvPr>
          <p:cNvSpPr>
            <a:spLocks noGrp="1"/>
          </p:cNvSpPr>
          <p:nvPr>
            <p:ph type="body" sz="quarter" idx="13"/>
          </p:nvPr>
        </p:nvSpPr>
        <p:spPr>
          <a:xfrm>
            <a:off x="421200" y="6120000"/>
            <a:ext cx="4807748" cy="331200"/>
          </a:xfrm>
        </p:spPr>
        <p:txBody>
          <a:bodyPr bIns="36000">
            <a:noAutofit/>
          </a:bodyPr>
          <a:lstStyle>
            <a:lvl1pPr marL="0" indent="0">
              <a:buNone/>
              <a:defRPr sz="1000" kern="0" spc="160" baseline="0">
                <a:solidFill>
                  <a:schemeClr val="bg2"/>
                </a:solidFill>
                <a:latin typeface="K2D Light" panose="00000400000000000000" pitchFamily="2" charset="-34"/>
                <a:cs typeface="K2D Light" panose="00000400000000000000" pitchFamily="2" charset="-34"/>
              </a:defRPr>
            </a:lvl1pPr>
            <a:lvl2pPr marL="226345" indent="0">
              <a:buNone/>
              <a:defRPr sz="1000" kern="0" spc="160" baseline="0">
                <a:solidFill>
                  <a:schemeClr val="bg2"/>
                </a:solidFill>
                <a:latin typeface="K2D Light" panose="00000400000000000000" pitchFamily="2" charset="-34"/>
                <a:cs typeface="K2D Light" panose="00000400000000000000" pitchFamily="2" charset="-34"/>
              </a:defRPr>
            </a:lvl2pPr>
            <a:lvl3pPr marL="452690" indent="0">
              <a:buNone/>
              <a:defRPr sz="1000" kern="0" spc="160" baseline="0">
                <a:solidFill>
                  <a:schemeClr val="bg2"/>
                </a:solidFill>
                <a:latin typeface="K2D Light" panose="00000400000000000000" pitchFamily="2" charset="-34"/>
                <a:cs typeface="K2D Light" panose="00000400000000000000" pitchFamily="2" charset="-34"/>
              </a:defRPr>
            </a:lvl3pPr>
            <a:lvl4pPr marL="679035" indent="0">
              <a:buNone/>
              <a:defRPr sz="1000" kern="0" spc="160" baseline="0">
                <a:solidFill>
                  <a:schemeClr val="bg2"/>
                </a:solidFill>
                <a:latin typeface="K2D Light" panose="00000400000000000000" pitchFamily="2" charset="-34"/>
                <a:cs typeface="K2D Light" panose="00000400000000000000" pitchFamily="2" charset="-34"/>
              </a:defRPr>
            </a:lvl4pPr>
            <a:lvl5pPr marL="905380" indent="0">
              <a:buNone/>
              <a:defRPr sz="1000" kern="0" spc="160" baseline="0">
                <a:solidFill>
                  <a:schemeClr val="bg2"/>
                </a:solidFill>
                <a:latin typeface="K2D Light" panose="00000400000000000000" pitchFamily="2" charset="-34"/>
                <a:cs typeface="K2D Light" panose="00000400000000000000" pitchFamily="2" charset="-34"/>
              </a:defRPr>
            </a:lvl5pPr>
          </a:lstStyle>
          <a:p>
            <a:pPr lvl="0"/>
            <a:r>
              <a:rPr lang="da-DK"/>
              <a:t>Klik for at redigere teksttypografierne i masteren</a:t>
            </a:r>
          </a:p>
        </p:txBody>
      </p:sp>
    </p:spTree>
    <p:extLst>
      <p:ext uri="{BB962C8B-B14F-4D97-AF65-F5344CB8AC3E}">
        <p14:creationId xmlns:p14="http://schemas.microsoft.com/office/powerpoint/2010/main" val="2925417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elslide_Type2">
    <p:bg>
      <p:bgPr>
        <a:solidFill>
          <a:schemeClr val="bg2"/>
        </a:solidFill>
        <a:effectLst/>
      </p:bgPr>
    </p:bg>
    <p:spTree>
      <p:nvGrpSpPr>
        <p:cNvPr id="1" name=""/>
        <p:cNvGrpSpPr/>
        <p:nvPr/>
      </p:nvGrpSpPr>
      <p:grpSpPr>
        <a:xfrm>
          <a:off x="0" y="0"/>
          <a:ext cx="0" cy="0"/>
          <a:chOff x="0" y="0"/>
          <a:chExt cx="0" cy="0"/>
        </a:xfrm>
      </p:grpSpPr>
      <p:pic>
        <p:nvPicPr>
          <p:cNvPr id="10" name="Billede 9">
            <a:extLst>
              <a:ext uri="{FF2B5EF4-FFF2-40B4-BE49-F238E27FC236}">
                <a16:creationId xmlns:a16="http://schemas.microsoft.com/office/drawing/2014/main" id="{110ED372-47B2-4A33-AEFA-182E2072B24F}"/>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847639" y="6025976"/>
            <a:ext cx="828000" cy="332101"/>
          </a:xfrm>
          <a:prstGeom prst="rect">
            <a:avLst/>
          </a:prstGeom>
        </p:spPr>
      </p:pic>
      <p:sp>
        <p:nvSpPr>
          <p:cNvPr id="18" name="Pladsholder til billede 17">
            <a:extLst>
              <a:ext uri="{FF2B5EF4-FFF2-40B4-BE49-F238E27FC236}">
                <a16:creationId xmlns:a16="http://schemas.microsoft.com/office/drawing/2014/main" id="{5156109B-6456-499C-826A-F40323EF8469}"/>
              </a:ext>
            </a:extLst>
          </p:cNvPr>
          <p:cNvSpPr>
            <a:spLocks noGrp="1"/>
          </p:cNvSpPr>
          <p:nvPr>
            <p:ph type="pic" sz="quarter" idx="14" hasCustomPrompt="1"/>
          </p:nvPr>
        </p:nvSpPr>
        <p:spPr>
          <a:xfrm>
            <a:off x="13156"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5576853 h 6858000"/>
              <a:gd name="connsiteX5" fmla="*/ 4802244 w 12192000"/>
              <a:gd name="connsiteY5" fmla="*/ 5576853 h 6858000"/>
              <a:gd name="connsiteX6" fmla="*/ 4802244 w 12192000"/>
              <a:gd name="connsiteY6" fmla="*/ 1281146 h 6858000"/>
              <a:gd name="connsiteX7" fmla="*/ 0 w 12192000"/>
              <a:gd name="connsiteY7" fmla="*/ 12811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12192000" y="0"/>
                </a:lnTo>
                <a:lnTo>
                  <a:pt x="12192000" y="6858000"/>
                </a:lnTo>
                <a:lnTo>
                  <a:pt x="0" y="6858000"/>
                </a:lnTo>
                <a:lnTo>
                  <a:pt x="0" y="5576853"/>
                </a:lnTo>
                <a:lnTo>
                  <a:pt x="4802244" y="5576853"/>
                </a:lnTo>
                <a:lnTo>
                  <a:pt x="4802244" y="1281146"/>
                </a:lnTo>
                <a:lnTo>
                  <a:pt x="0" y="1281146"/>
                </a:lnTo>
                <a:close/>
              </a:path>
            </a:pathLst>
          </a:custGeom>
          <a:solidFill>
            <a:schemeClr val="accent4"/>
          </a:solidFill>
        </p:spPr>
        <p:txBody>
          <a:bodyPr wrap="square">
            <a:noAutofit/>
          </a:bodyPr>
          <a:lstStyle>
            <a:lvl1pPr>
              <a:defRPr/>
            </a:lvl1pPr>
          </a:lstStyle>
          <a:p>
            <a:r>
              <a:rPr lang="da-DK"/>
              <a:t>Klik på ikonet for at indsætte et billede – husk Vejle Logo skal være på billede – det på skærmen overskrives</a:t>
            </a:r>
          </a:p>
        </p:txBody>
      </p:sp>
      <p:sp>
        <p:nvSpPr>
          <p:cNvPr id="5" name="Rektangel 4">
            <a:extLst>
              <a:ext uri="{FF2B5EF4-FFF2-40B4-BE49-F238E27FC236}">
                <a16:creationId xmlns:a16="http://schemas.microsoft.com/office/drawing/2014/main" id="{E11C5982-26D2-4A3E-8F05-EBC8880D0FB4}"/>
              </a:ext>
            </a:extLst>
          </p:cNvPr>
          <p:cNvSpPr/>
          <p:nvPr userDrawn="1"/>
        </p:nvSpPr>
        <p:spPr>
          <a:xfrm>
            <a:off x="-13157" y="1281147"/>
            <a:ext cx="4854872" cy="429570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65434DEA-6EC2-4011-9085-652D3010508D}"/>
              </a:ext>
            </a:extLst>
          </p:cNvPr>
          <p:cNvSpPr>
            <a:spLocks noGrp="1"/>
          </p:cNvSpPr>
          <p:nvPr>
            <p:ph type="ctrTitle" hasCustomPrompt="1"/>
          </p:nvPr>
        </p:nvSpPr>
        <p:spPr>
          <a:xfrm>
            <a:off x="308118" y="2988000"/>
            <a:ext cx="4079686" cy="1672863"/>
          </a:xfrm>
        </p:spPr>
        <p:txBody>
          <a:bodyPr tIns="36000" anchor="t"/>
          <a:lstStyle>
            <a:lvl1pPr algn="l">
              <a:defRPr sz="4000" b="1">
                <a:latin typeface="K2D" panose="00000500000000000000" pitchFamily="2" charset="-34"/>
                <a:cs typeface="K2D" panose="00000500000000000000" pitchFamily="2" charset="-34"/>
              </a:defRPr>
            </a:lvl1pPr>
          </a:lstStyle>
          <a:p>
            <a:r>
              <a:rPr lang="da-DK"/>
              <a:t>Skriv titel</a:t>
            </a:r>
          </a:p>
        </p:txBody>
      </p:sp>
      <p:sp>
        <p:nvSpPr>
          <p:cNvPr id="3" name="Undertitel 2">
            <a:extLst>
              <a:ext uri="{FF2B5EF4-FFF2-40B4-BE49-F238E27FC236}">
                <a16:creationId xmlns:a16="http://schemas.microsoft.com/office/drawing/2014/main" id="{41E718B0-B1C3-49DA-80D7-016684D3C77C}"/>
              </a:ext>
            </a:extLst>
          </p:cNvPr>
          <p:cNvSpPr>
            <a:spLocks noGrp="1"/>
          </p:cNvSpPr>
          <p:nvPr>
            <p:ph type="subTitle" idx="1"/>
          </p:nvPr>
        </p:nvSpPr>
        <p:spPr>
          <a:xfrm>
            <a:off x="308117" y="2196000"/>
            <a:ext cx="4079686" cy="396000"/>
          </a:xfrm>
        </p:spPr>
        <p:txBody>
          <a:bodyPr>
            <a:normAutofit/>
          </a:bodyPr>
          <a:lstStyle>
            <a:lvl1pPr marL="0" indent="0" algn="l">
              <a:buNone/>
              <a:defRPr sz="1800"/>
            </a:lvl1pPr>
            <a:lvl2pPr marL="226346" indent="0" algn="ctr">
              <a:buNone/>
              <a:defRPr sz="991"/>
            </a:lvl2pPr>
            <a:lvl3pPr marL="452691" indent="0" algn="ctr">
              <a:buNone/>
              <a:defRPr sz="892"/>
            </a:lvl3pPr>
            <a:lvl4pPr marL="679038" indent="0" algn="ctr">
              <a:buNone/>
              <a:defRPr sz="792"/>
            </a:lvl4pPr>
            <a:lvl5pPr marL="905381" indent="0" algn="ctr">
              <a:buNone/>
              <a:defRPr sz="792"/>
            </a:lvl5pPr>
            <a:lvl6pPr marL="1131726" indent="0" algn="ctr">
              <a:buNone/>
              <a:defRPr sz="792"/>
            </a:lvl6pPr>
            <a:lvl7pPr marL="1358071" indent="0" algn="ctr">
              <a:buNone/>
              <a:defRPr sz="792"/>
            </a:lvl7pPr>
            <a:lvl8pPr marL="1584415" indent="0" algn="ctr">
              <a:buNone/>
              <a:defRPr sz="792"/>
            </a:lvl8pPr>
            <a:lvl9pPr marL="1810760" indent="0" algn="ctr">
              <a:buNone/>
              <a:defRPr sz="792"/>
            </a:lvl9pPr>
          </a:lstStyle>
          <a:p>
            <a:r>
              <a:rPr lang="da-DK"/>
              <a:t>Klik for at redigere undertiteltypografien i masteren</a:t>
            </a:r>
          </a:p>
        </p:txBody>
      </p:sp>
      <p:sp>
        <p:nvSpPr>
          <p:cNvPr id="13" name="Pladsholder til tekst 9">
            <a:extLst>
              <a:ext uri="{FF2B5EF4-FFF2-40B4-BE49-F238E27FC236}">
                <a16:creationId xmlns:a16="http://schemas.microsoft.com/office/drawing/2014/main" id="{3D1827FE-AA93-45B2-8B48-508F2502D299}"/>
              </a:ext>
            </a:extLst>
          </p:cNvPr>
          <p:cNvSpPr>
            <a:spLocks noGrp="1"/>
          </p:cNvSpPr>
          <p:nvPr>
            <p:ph type="body" sz="quarter" idx="13"/>
          </p:nvPr>
        </p:nvSpPr>
        <p:spPr>
          <a:xfrm>
            <a:off x="421199" y="6119999"/>
            <a:ext cx="4854871" cy="332101"/>
          </a:xfrm>
        </p:spPr>
        <p:txBody>
          <a:bodyPr bIns="36000">
            <a:noAutofit/>
          </a:bodyPr>
          <a:lstStyle>
            <a:lvl1pPr marL="0" indent="0">
              <a:buNone/>
              <a:defRPr sz="1000" kern="0" spc="160" baseline="0">
                <a:solidFill>
                  <a:schemeClr val="tx1"/>
                </a:solidFill>
                <a:latin typeface="K2D Light" panose="00000400000000000000" pitchFamily="2" charset="-34"/>
                <a:cs typeface="K2D Light" panose="00000400000000000000" pitchFamily="2" charset="-34"/>
              </a:defRPr>
            </a:lvl1pPr>
            <a:lvl2pPr marL="226345" indent="0">
              <a:buNone/>
              <a:defRPr sz="1000" kern="0" spc="160" baseline="0">
                <a:solidFill>
                  <a:schemeClr val="bg1"/>
                </a:solidFill>
                <a:latin typeface="K2D Light" panose="00000400000000000000" pitchFamily="2" charset="-34"/>
                <a:cs typeface="K2D Light" panose="00000400000000000000" pitchFamily="2" charset="-34"/>
              </a:defRPr>
            </a:lvl2pPr>
            <a:lvl3pPr marL="452690" indent="0">
              <a:buNone/>
              <a:defRPr sz="1000" kern="0" spc="160" baseline="0">
                <a:solidFill>
                  <a:schemeClr val="bg1"/>
                </a:solidFill>
                <a:latin typeface="K2D Light" panose="00000400000000000000" pitchFamily="2" charset="-34"/>
                <a:cs typeface="K2D Light" panose="00000400000000000000" pitchFamily="2" charset="-34"/>
              </a:defRPr>
            </a:lvl3pPr>
            <a:lvl4pPr marL="679035" indent="0">
              <a:buNone/>
              <a:defRPr sz="1000" kern="0" spc="160" baseline="0">
                <a:solidFill>
                  <a:schemeClr val="bg1"/>
                </a:solidFill>
                <a:latin typeface="K2D Light" panose="00000400000000000000" pitchFamily="2" charset="-34"/>
                <a:cs typeface="K2D Light" panose="00000400000000000000" pitchFamily="2" charset="-34"/>
              </a:defRPr>
            </a:lvl4pPr>
            <a:lvl5pPr marL="905380" indent="0">
              <a:buNone/>
              <a:defRPr sz="1000" kern="0" spc="160" baseline="0">
                <a:solidFill>
                  <a:schemeClr val="bg1"/>
                </a:solidFill>
                <a:latin typeface="K2D Light" panose="00000400000000000000" pitchFamily="2" charset="-34"/>
                <a:cs typeface="K2D Light" panose="00000400000000000000" pitchFamily="2" charset="-34"/>
              </a:defRPr>
            </a:lvl5pPr>
          </a:lstStyle>
          <a:p>
            <a:pPr lvl="0"/>
            <a:r>
              <a:rPr lang="da-DK"/>
              <a:t>Klik for at redigere teksttypografierne i masteren</a:t>
            </a:r>
          </a:p>
        </p:txBody>
      </p:sp>
    </p:spTree>
    <p:extLst>
      <p:ext uri="{BB962C8B-B14F-4D97-AF65-F5344CB8AC3E}">
        <p14:creationId xmlns:p14="http://schemas.microsoft.com/office/powerpoint/2010/main" val="36959044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elslide_Type3">
    <p:bg>
      <p:bgPr>
        <a:solidFill>
          <a:srgbClr val="FFFFFF"/>
        </a:solidFill>
        <a:effectLst/>
      </p:bgPr>
    </p:bg>
    <p:spTree>
      <p:nvGrpSpPr>
        <p:cNvPr id="1" name=""/>
        <p:cNvGrpSpPr/>
        <p:nvPr/>
      </p:nvGrpSpPr>
      <p:grpSpPr>
        <a:xfrm>
          <a:off x="0" y="0"/>
          <a:ext cx="0" cy="0"/>
          <a:chOff x="0" y="0"/>
          <a:chExt cx="0" cy="0"/>
        </a:xfrm>
      </p:grpSpPr>
      <p:pic>
        <p:nvPicPr>
          <p:cNvPr id="7" name="Billede 6" descr="Et billede, der indeholder pattedyr, silhuet&#10;&#10;Automatisk genereret beskrivelse">
            <a:extLst>
              <a:ext uri="{FF2B5EF4-FFF2-40B4-BE49-F238E27FC236}">
                <a16:creationId xmlns:a16="http://schemas.microsoft.com/office/drawing/2014/main" id="{9DBD57F9-0518-4949-85B3-08E7E54B95A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Pladsholder til tekst 9">
            <a:extLst>
              <a:ext uri="{FF2B5EF4-FFF2-40B4-BE49-F238E27FC236}">
                <a16:creationId xmlns:a16="http://schemas.microsoft.com/office/drawing/2014/main" id="{95739CC6-0260-446D-8E46-620693A6984B}"/>
              </a:ext>
            </a:extLst>
          </p:cNvPr>
          <p:cNvSpPr>
            <a:spLocks noGrp="1"/>
          </p:cNvSpPr>
          <p:nvPr>
            <p:ph type="body" sz="quarter" idx="13"/>
          </p:nvPr>
        </p:nvSpPr>
        <p:spPr>
          <a:xfrm>
            <a:off x="421199" y="6120000"/>
            <a:ext cx="4656827" cy="271922"/>
          </a:xfrm>
        </p:spPr>
        <p:txBody>
          <a:bodyPr bIns="36000">
            <a:noAutofit/>
          </a:bodyPr>
          <a:lstStyle>
            <a:lvl1pPr marL="0" indent="0">
              <a:buNone/>
              <a:defRPr sz="1000" kern="0" spc="160" baseline="0">
                <a:latin typeface="K2D Light" panose="00000400000000000000" pitchFamily="2" charset="-34"/>
                <a:cs typeface="K2D Light" panose="00000400000000000000" pitchFamily="2" charset="-34"/>
              </a:defRPr>
            </a:lvl1pPr>
            <a:lvl2pPr marL="226345" indent="0">
              <a:buNone/>
              <a:defRPr sz="1000" kern="0" spc="160" baseline="0">
                <a:latin typeface="K2D Light" panose="00000400000000000000" pitchFamily="2" charset="-34"/>
                <a:cs typeface="K2D Light" panose="00000400000000000000" pitchFamily="2" charset="-34"/>
              </a:defRPr>
            </a:lvl2pPr>
            <a:lvl3pPr marL="452690" indent="0">
              <a:buNone/>
              <a:defRPr sz="1000" kern="0" spc="160" baseline="0">
                <a:latin typeface="K2D Light" panose="00000400000000000000" pitchFamily="2" charset="-34"/>
                <a:cs typeface="K2D Light" panose="00000400000000000000" pitchFamily="2" charset="-34"/>
              </a:defRPr>
            </a:lvl3pPr>
            <a:lvl4pPr marL="679035" indent="0">
              <a:buNone/>
              <a:defRPr sz="1000" kern="0" spc="160" baseline="0">
                <a:latin typeface="K2D Light" panose="00000400000000000000" pitchFamily="2" charset="-34"/>
                <a:cs typeface="K2D Light" panose="00000400000000000000" pitchFamily="2" charset="-34"/>
              </a:defRPr>
            </a:lvl4pPr>
            <a:lvl5pPr marL="905380" indent="0">
              <a:buNone/>
              <a:defRPr sz="1000" kern="0" spc="160" baseline="0">
                <a:latin typeface="K2D Light" panose="00000400000000000000" pitchFamily="2" charset="-34"/>
                <a:cs typeface="K2D Light" panose="00000400000000000000" pitchFamily="2" charset="-34"/>
              </a:defRPr>
            </a:lvl5pPr>
          </a:lstStyle>
          <a:p>
            <a:pPr lvl="0"/>
            <a:r>
              <a:rPr lang="da-DK"/>
              <a:t>Klik for at redigere teksttypografierne i masteren</a:t>
            </a:r>
          </a:p>
        </p:txBody>
      </p:sp>
      <p:sp>
        <p:nvSpPr>
          <p:cNvPr id="8" name="Titel 1">
            <a:extLst>
              <a:ext uri="{FF2B5EF4-FFF2-40B4-BE49-F238E27FC236}">
                <a16:creationId xmlns:a16="http://schemas.microsoft.com/office/drawing/2014/main" id="{65434DEA-6EC2-4011-9085-652D3010508D}"/>
              </a:ext>
            </a:extLst>
          </p:cNvPr>
          <p:cNvSpPr>
            <a:spLocks noGrp="1"/>
          </p:cNvSpPr>
          <p:nvPr>
            <p:ph type="ctrTitle" hasCustomPrompt="1"/>
          </p:nvPr>
        </p:nvSpPr>
        <p:spPr>
          <a:xfrm>
            <a:off x="1242000" y="2411506"/>
            <a:ext cx="9614100" cy="600636"/>
          </a:xfrm>
        </p:spPr>
        <p:txBody>
          <a:bodyPr tIns="36000" anchor="t"/>
          <a:lstStyle>
            <a:lvl1pPr algn="l">
              <a:defRPr sz="4000" b="1">
                <a:latin typeface="K2D" panose="00000500000000000000" pitchFamily="2" charset="-34"/>
                <a:cs typeface="K2D" panose="00000500000000000000" pitchFamily="2" charset="-34"/>
              </a:defRPr>
            </a:lvl1pPr>
          </a:lstStyle>
          <a:p>
            <a:r>
              <a:rPr lang="da-DK"/>
              <a:t>Skriv titel</a:t>
            </a:r>
          </a:p>
        </p:txBody>
      </p:sp>
    </p:spTree>
    <p:extLst>
      <p:ext uri="{BB962C8B-B14F-4D97-AF65-F5344CB8AC3E}">
        <p14:creationId xmlns:p14="http://schemas.microsoft.com/office/powerpoint/2010/main" val="39264450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Titelslide_Type3">
    <p:bg>
      <p:bgPr>
        <a:solidFill>
          <a:srgbClr val="FFFFFF"/>
        </a:solidFill>
        <a:effectLst/>
      </p:bgPr>
    </p:bg>
    <p:spTree>
      <p:nvGrpSpPr>
        <p:cNvPr id="1" name=""/>
        <p:cNvGrpSpPr/>
        <p:nvPr/>
      </p:nvGrpSpPr>
      <p:grpSpPr>
        <a:xfrm>
          <a:off x="0" y="0"/>
          <a:ext cx="0" cy="0"/>
          <a:chOff x="0" y="0"/>
          <a:chExt cx="0" cy="0"/>
        </a:xfrm>
      </p:grpSpPr>
      <p:pic>
        <p:nvPicPr>
          <p:cNvPr id="7" name="Billede 6" descr="Et billede, der indeholder pattedyr, silhuet&#10;&#10;Automatisk genereret beskrivelse">
            <a:extLst>
              <a:ext uri="{FF2B5EF4-FFF2-40B4-BE49-F238E27FC236}">
                <a16:creationId xmlns:a16="http://schemas.microsoft.com/office/drawing/2014/main" id="{9DBD57F9-0518-4949-85B3-08E7E54B95A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Pladsholder til tekst 9">
            <a:extLst>
              <a:ext uri="{FF2B5EF4-FFF2-40B4-BE49-F238E27FC236}">
                <a16:creationId xmlns:a16="http://schemas.microsoft.com/office/drawing/2014/main" id="{95739CC6-0260-446D-8E46-620693A6984B}"/>
              </a:ext>
            </a:extLst>
          </p:cNvPr>
          <p:cNvSpPr>
            <a:spLocks noGrp="1"/>
          </p:cNvSpPr>
          <p:nvPr>
            <p:ph type="body" sz="quarter" idx="13"/>
          </p:nvPr>
        </p:nvSpPr>
        <p:spPr>
          <a:xfrm>
            <a:off x="421199" y="6120000"/>
            <a:ext cx="4674583" cy="387332"/>
          </a:xfrm>
        </p:spPr>
        <p:txBody>
          <a:bodyPr bIns="36000">
            <a:noAutofit/>
          </a:bodyPr>
          <a:lstStyle>
            <a:lvl1pPr marL="0" indent="0">
              <a:buNone/>
              <a:defRPr sz="1000" kern="0" spc="160" baseline="0">
                <a:latin typeface="K2D Light" panose="00000400000000000000" pitchFamily="2" charset="-34"/>
                <a:cs typeface="K2D Light" panose="00000400000000000000" pitchFamily="2" charset="-34"/>
              </a:defRPr>
            </a:lvl1pPr>
            <a:lvl2pPr marL="226345" indent="0">
              <a:buNone/>
              <a:defRPr sz="1000" kern="0" spc="160" baseline="0">
                <a:latin typeface="K2D Light" panose="00000400000000000000" pitchFamily="2" charset="-34"/>
                <a:cs typeface="K2D Light" panose="00000400000000000000" pitchFamily="2" charset="-34"/>
              </a:defRPr>
            </a:lvl2pPr>
            <a:lvl3pPr marL="452690" indent="0">
              <a:buNone/>
              <a:defRPr sz="1000" kern="0" spc="160" baseline="0">
                <a:latin typeface="K2D Light" panose="00000400000000000000" pitchFamily="2" charset="-34"/>
                <a:cs typeface="K2D Light" panose="00000400000000000000" pitchFamily="2" charset="-34"/>
              </a:defRPr>
            </a:lvl3pPr>
            <a:lvl4pPr marL="679035" indent="0">
              <a:buNone/>
              <a:defRPr sz="1000" kern="0" spc="160" baseline="0">
                <a:latin typeface="K2D Light" panose="00000400000000000000" pitchFamily="2" charset="-34"/>
                <a:cs typeface="K2D Light" panose="00000400000000000000" pitchFamily="2" charset="-34"/>
              </a:defRPr>
            </a:lvl4pPr>
            <a:lvl5pPr marL="905380" indent="0">
              <a:buNone/>
              <a:defRPr sz="1000" kern="0" spc="160" baseline="0">
                <a:latin typeface="K2D Light" panose="00000400000000000000" pitchFamily="2" charset="-34"/>
                <a:cs typeface="K2D Light" panose="00000400000000000000" pitchFamily="2" charset="-34"/>
              </a:defRPr>
            </a:lvl5pPr>
          </a:lstStyle>
          <a:p>
            <a:pPr lvl="0"/>
            <a:r>
              <a:rPr lang="da-DK"/>
              <a:t>Klik for at redigere teksttypografierne i masteren</a:t>
            </a:r>
          </a:p>
        </p:txBody>
      </p:sp>
      <p:sp>
        <p:nvSpPr>
          <p:cNvPr id="8" name="Titel 1">
            <a:extLst>
              <a:ext uri="{FF2B5EF4-FFF2-40B4-BE49-F238E27FC236}">
                <a16:creationId xmlns:a16="http://schemas.microsoft.com/office/drawing/2014/main" id="{65434DEA-6EC2-4011-9085-652D3010508D}"/>
              </a:ext>
            </a:extLst>
          </p:cNvPr>
          <p:cNvSpPr>
            <a:spLocks noGrp="1"/>
          </p:cNvSpPr>
          <p:nvPr>
            <p:ph type="ctrTitle" hasCustomPrompt="1"/>
          </p:nvPr>
        </p:nvSpPr>
        <p:spPr>
          <a:xfrm>
            <a:off x="1242000" y="546847"/>
            <a:ext cx="9614100" cy="618565"/>
          </a:xfrm>
        </p:spPr>
        <p:txBody>
          <a:bodyPr tIns="36000" anchor="t"/>
          <a:lstStyle>
            <a:lvl1pPr algn="l">
              <a:defRPr sz="4000" b="1">
                <a:latin typeface="K2D" panose="00000500000000000000" pitchFamily="2" charset="-34"/>
                <a:cs typeface="K2D" panose="00000500000000000000" pitchFamily="2" charset="-34"/>
              </a:defRPr>
            </a:lvl1pPr>
          </a:lstStyle>
          <a:p>
            <a:r>
              <a:rPr lang="da-DK"/>
              <a:t>Skriv titel</a:t>
            </a:r>
          </a:p>
        </p:txBody>
      </p:sp>
      <p:sp>
        <p:nvSpPr>
          <p:cNvPr id="9" name="Pladsholder til tekst 3">
            <a:extLst>
              <a:ext uri="{FF2B5EF4-FFF2-40B4-BE49-F238E27FC236}">
                <a16:creationId xmlns:a16="http://schemas.microsoft.com/office/drawing/2014/main" id="{54B0934C-AF75-4B4E-933E-976996E4E758}"/>
              </a:ext>
            </a:extLst>
          </p:cNvPr>
          <p:cNvSpPr>
            <a:spLocks noGrp="1"/>
          </p:cNvSpPr>
          <p:nvPr>
            <p:ph type="body" sz="quarter" idx="15"/>
          </p:nvPr>
        </p:nvSpPr>
        <p:spPr>
          <a:xfrm>
            <a:off x="1242000" y="1264023"/>
            <a:ext cx="9614100" cy="3065929"/>
          </a:xfrm>
        </p:spPr>
        <p:txBody>
          <a:bodyPr tIns="46800">
            <a:normAutofit/>
          </a:bodyPr>
          <a:lstStyle>
            <a:lvl1pPr marL="0" indent="0">
              <a:buFontTx/>
              <a:buNone/>
              <a:defRPr sz="2400"/>
            </a:lvl1pPr>
            <a:lvl2pPr marL="226345" indent="0">
              <a:buFontTx/>
              <a:buNone/>
              <a:defRPr sz="2400"/>
            </a:lvl2pPr>
            <a:lvl3pPr marL="452690" indent="0">
              <a:buFontTx/>
              <a:buNone/>
              <a:defRPr sz="2400"/>
            </a:lvl3pPr>
            <a:lvl4pPr marL="679035" indent="0">
              <a:buFontTx/>
              <a:buNone/>
              <a:defRPr sz="2400"/>
            </a:lvl4pPr>
            <a:lvl5pPr marL="905380" indent="0">
              <a:buFontTx/>
              <a:buNone/>
              <a:defRPr sz="2400"/>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5011311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elslide_Type4">
    <p:bg>
      <p:bgPr>
        <a:solidFill>
          <a:srgbClr val="FFFFFF"/>
        </a:solidFill>
        <a:effectLst/>
      </p:bgPr>
    </p:bg>
    <p:spTree>
      <p:nvGrpSpPr>
        <p:cNvPr id="1" name=""/>
        <p:cNvGrpSpPr/>
        <p:nvPr/>
      </p:nvGrpSpPr>
      <p:grpSpPr>
        <a:xfrm>
          <a:off x="0" y="0"/>
          <a:ext cx="0" cy="0"/>
          <a:chOff x="0" y="0"/>
          <a:chExt cx="0" cy="0"/>
        </a:xfrm>
      </p:grpSpPr>
      <p:pic>
        <p:nvPicPr>
          <p:cNvPr id="7" name="Billede 6">
            <a:extLst>
              <a:ext uri="{FF2B5EF4-FFF2-40B4-BE49-F238E27FC236}">
                <a16:creationId xmlns:a16="http://schemas.microsoft.com/office/drawing/2014/main" id="{A351341F-D8BA-4045-A6EE-626A054E71D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Pladsholder til tekst 9">
            <a:extLst>
              <a:ext uri="{FF2B5EF4-FFF2-40B4-BE49-F238E27FC236}">
                <a16:creationId xmlns:a16="http://schemas.microsoft.com/office/drawing/2014/main" id="{DE7631C3-2801-4B8A-86BA-5891BD80B25D}"/>
              </a:ext>
            </a:extLst>
          </p:cNvPr>
          <p:cNvSpPr>
            <a:spLocks noGrp="1"/>
          </p:cNvSpPr>
          <p:nvPr>
            <p:ph type="body" sz="quarter" idx="13"/>
          </p:nvPr>
        </p:nvSpPr>
        <p:spPr>
          <a:xfrm>
            <a:off x="421199" y="6119999"/>
            <a:ext cx="4710093" cy="360699"/>
          </a:xfrm>
        </p:spPr>
        <p:txBody>
          <a:bodyPr bIns="36000">
            <a:noAutofit/>
          </a:bodyPr>
          <a:lstStyle>
            <a:lvl1pPr marL="0" indent="0">
              <a:buNone/>
              <a:defRPr sz="1000" kern="0" spc="160" baseline="0">
                <a:latin typeface="K2D Light" panose="00000400000000000000" pitchFamily="2" charset="-34"/>
                <a:cs typeface="K2D Light" panose="00000400000000000000" pitchFamily="2" charset="-34"/>
              </a:defRPr>
            </a:lvl1pPr>
            <a:lvl2pPr marL="226345" indent="0">
              <a:buNone/>
              <a:defRPr sz="1000" kern="0" spc="160" baseline="0">
                <a:latin typeface="K2D Light" panose="00000400000000000000" pitchFamily="2" charset="-34"/>
                <a:cs typeface="K2D Light" panose="00000400000000000000" pitchFamily="2" charset="-34"/>
              </a:defRPr>
            </a:lvl2pPr>
            <a:lvl3pPr marL="452690" indent="0">
              <a:buNone/>
              <a:defRPr sz="1000" kern="0" spc="160" baseline="0">
                <a:latin typeface="K2D Light" panose="00000400000000000000" pitchFamily="2" charset="-34"/>
                <a:cs typeface="K2D Light" panose="00000400000000000000" pitchFamily="2" charset="-34"/>
              </a:defRPr>
            </a:lvl3pPr>
            <a:lvl4pPr marL="679035" indent="0">
              <a:buNone/>
              <a:defRPr sz="1000" kern="0" spc="160" baseline="0">
                <a:latin typeface="K2D Light" panose="00000400000000000000" pitchFamily="2" charset="-34"/>
                <a:cs typeface="K2D Light" panose="00000400000000000000" pitchFamily="2" charset="-34"/>
              </a:defRPr>
            </a:lvl4pPr>
            <a:lvl5pPr marL="905380" indent="0">
              <a:buNone/>
              <a:defRPr sz="1000" kern="0" spc="160" baseline="0">
                <a:latin typeface="K2D Light" panose="00000400000000000000" pitchFamily="2" charset="-34"/>
                <a:cs typeface="K2D Light" panose="00000400000000000000" pitchFamily="2" charset="-34"/>
              </a:defRPr>
            </a:lvl5pPr>
          </a:lstStyle>
          <a:p>
            <a:pPr lvl="0"/>
            <a:r>
              <a:rPr lang="da-DK"/>
              <a:t>Klik for at redigere teksttypografierne i masteren</a:t>
            </a:r>
          </a:p>
        </p:txBody>
      </p:sp>
      <p:sp>
        <p:nvSpPr>
          <p:cNvPr id="8" name="Titel 1">
            <a:extLst>
              <a:ext uri="{FF2B5EF4-FFF2-40B4-BE49-F238E27FC236}">
                <a16:creationId xmlns:a16="http://schemas.microsoft.com/office/drawing/2014/main" id="{65434DEA-6EC2-4011-9085-652D3010508D}"/>
              </a:ext>
            </a:extLst>
          </p:cNvPr>
          <p:cNvSpPr>
            <a:spLocks noGrp="1"/>
          </p:cNvSpPr>
          <p:nvPr>
            <p:ph type="ctrTitle" hasCustomPrompt="1"/>
          </p:nvPr>
        </p:nvSpPr>
        <p:spPr>
          <a:xfrm>
            <a:off x="1242000" y="2348753"/>
            <a:ext cx="9614100" cy="663389"/>
          </a:xfrm>
        </p:spPr>
        <p:txBody>
          <a:bodyPr tIns="36000" anchor="t"/>
          <a:lstStyle>
            <a:lvl1pPr algn="l">
              <a:defRPr sz="4000" b="1">
                <a:latin typeface="K2D" panose="00000500000000000000" pitchFamily="2" charset="-34"/>
                <a:cs typeface="K2D" panose="00000500000000000000" pitchFamily="2" charset="-34"/>
              </a:defRPr>
            </a:lvl1pPr>
          </a:lstStyle>
          <a:p>
            <a:r>
              <a:rPr lang="da-DK"/>
              <a:t>Skriv titel</a:t>
            </a:r>
          </a:p>
        </p:txBody>
      </p:sp>
    </p:spTree>
    <p:extLst>
      <p:ext uri="{BB962C8B-B14F-4D97-AF65-F5344CB8AC3E}">
        <p14:creationId xmlns:p14="http://schemas.microsoft.com/office/powerpoint/2010/main" val="6993838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Titelslide_Type4">
    <p:bg>
      <p:bgPr>
        <a:solidFill>
          <a:srgbClr val="FFFFFF"/>
        </a:solidFill>
        <a:effectLst/>
      </p:bgPr>
    </p:bg>
    <p:spTree>
      <p:nvGrpSpPr>
        <p:cNvPr id="1" name=""/>
        <p:cNvGrpSpPr/>
        <p:nvPr/>
      </p:nvGrpSpPr>
      <p:grpSpPr>
        <a:xfrm>
          <a:off x="0" y="0"/>
          <a:ext cx="0" cy="0"/>
          <a:chOff x="0" y="0"/>
          <a:chExt cx="0" cy="0"/>
        </a:xfrm>
      </p:grpSpPr>
      <p:pic>
        <p:nvPicPr>
          <p:cNvPr id="7" name="Billede 6">
            <a:extLst>
              <a:ext uri="{FF2B5EF4-FFF2-40B4-BE49-F238E27FC236}">
                <a16:creationId xmlns:a16="http://schemas.microsoft.com/office/drawing/2014/main" id="{A351341F-D8BA-4045-A6EE-626A054E71D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Pladsholder til tekst 9">
            <a:extLst>
              <a:ext uri="{FF2B5EF4-FFF2-40B4-BE49-F238E27FC236}">
                <a16:creationId xmlns:a16="http://schemas.microsoft.com/office/drawing/2014/main" id="{DE7631C3-2801-4B8A-86BA-5891BD80B25D}"/>
              </a:ext>
            </a:extLst>
          </p:cNvPr>
          <p:cNvSpPr>
            <a:spLocks noGrp="1"/>
          </p:cNvSpPr>
          <p:nvPr>
            <p:ph type="body" sz="quarter" idx="13"/>
          </p:nvPr>
        </p:nvSpPr>
        <p:spPr>
          <a:xfrm>
            <a:off x="421200" y="6120000"/>
            <a:ext cx="4568050" cy="396210"/>
          </a:xfrm>
        </p:spPr>
        <p:txBody>
          <a:bodyPr bIns="36000">
            <a:noAutofit/>
          </a:bodyPr>
          <a:lstStyle>
            <a:lvl1pPr marL="0" indent="0">
              <a:buNone/>
              <a:defRPr sz="1000" kern="0" spc="160" baseline="0">
                <a:latin typeface="K2D Light" panose="00000400000000000000" pitchFamily="2" charset="-34"/>
                <a:cs typeface="K2D Light" panose="00000400000000000000" pitchFamily="2" charset="-34"/>
              </a:defRPr>
            </a:lvl1pPr>
            <a:lvl2pPr marL="226345" indent="0">
              <a:buNone/>
              <a:defRPr sz="1000" kern="0" spc="160" baseline="0">
                <a:latin typeface="K2D Light" panose="00000400000000000000" pitchFamily="2" charset="-34"/>
                <a:cs typeface="K2D Light" panose="00000400000000000000" pitchFamily="2" charset="-34"/>
              </a:defRPr>
            </a:lvl2pPr>
            <a:lvl3pPr marL="452690" indent="0">
              <a:buNone/>
              <a:defRPr sz="1000" kern="0" spc="160" baseline="0">
                <a:latin typeface="K2D Light" panose="00000400000000000000" pitchFamily="2" charset="-34"/>
                <a:cs typeface="K2D Light" panose="00000400000000000000" pitchFamily="2" charset="-34"/>
              </a:defRPr>
            </a:lvl3pPr>
            <a:lvl4pPr marL="679035" indent="0">
              <a:buNone/>
              <a:defRPr sz="1000" kern="0" spc="160" baseline="0">
                <a:latin typeface="K2D Light" panose="00000400000000000000" pitchFamily="2" charset="-34"/>
                <a:cs typeface="K2D Light" panose="00000400000000000000" pitchFamily="2" charset="-34"/>
              </a:defRPr>
            </a:lvl4pPr>
            <a:lvl5pPr marL="905380" indent="0">
              <a:buNone/>
              <a:defRPr sz="1000" kern="0" spc="160" baseline="0">
                <a:latin typeface="K2D Light" panose="00000400000000000000" pitchFamily="2" charset="-34"/>
                <a:cs typeface="K2D Light" panose="00000400000000000000" pitchFamily="2" charset="-34"/>
              </a:defRPr>
            </a:lvl5pPr>
          </a:lstStyle>
          <a:p>
            <a:pPr lvl="0"/>
            <a:r>
              <a:rPr lang="da-DK"/>
              <a:t>Klik for at redigere teksttypografierne i masteren</a:t>
            </a:r>
          </a:p>
        </p:txBody>
      </p:sp>
      <p:sp>
        <p:nvSpPr>
          <p:cNvPr id="13" name="Titel 1">
            <a:extLst>
              <a:ext uri="{FF2B5EF4-FFF2-40B4-BE49-F238E27FC236}">
                <a16:creationId xmlns:a16="http://schemas.microsoft.com/office/drawing/2014/main" id="{65434DEA-6EC2-4011-9085-652D3010508D}"/>
              </a:ext>
            </a:extLst>
          </p:cNvPr>
          <p:cNvSpPr>
            <a:spLocks noGrp="1"/>
          </p:cNvSpPr>
          <p:nvPr>
            <p:ph type="ctrTitle" hasCustomPrompt="1"/>
          </p:nvPr>
        </p:nvSpPr>
        <p:spPr>
          <a:xfrm>
            <a:off x="1242000" y="546847"/>
            <a:ext cx="9614100" cy="618565"/>
          </a:xfrm>
        </p:spPr>
        <p:txBody>
          <a:bodyPr tIns="36000" anchor="t"/>
          <a:lstStyle>
            <a:lvl1pPr algn="l">
              <a:defRPr sz="4000" b="1">
                <a:latin typeface="K2D" panose="00000500000000000000" pitchFamily="2" charset="-34"/>
                <a:cs typeface="K2D" panose="00000500000000000000" pitchFamily="2" charset="-34"/>
              </a:defRPr>
            </a:lvl1pPr>
          </a:lstStyle>
          <a:p>
            <a:r>
              <a:rPr lang="da-DK"/>
              <a:t>Skriv titel</a:t>
            </a:r>
          </a:p>
        </p:txBody>
      </p:sp>
      <p:sp>
        <p:nvSpPr>
          <p:cNvPr id="14" name="Pladsholder til tekst 3">
            <a:extLst>
              <a:ext uri="{FF2B5EF4-FFF2-40B4-BE49-F238E27FC236}">
                <a16:creationId xmlns:a16="http://schemas.microsoft.com/office/drawing/2014/main" id="{54B0934C-AF75-4B4E-933E-976996E4E758}"/>
              </a:ext>
            </a:extLst>
          </p:cNvPr>
          <p:cNvSpPr>
            <a:spLocks noGrp="1"/>
          </p:cNvSpPr>
          <p:nvPr>
            <p:ph type="body" sz="quarter" idx="15"/>
          </p:nvPr>
        </p:nvSpPr>
        <p:spPr>
          <a:xfrm>
            <a:off x="1242000" y="1264025"/>
            <a:ext cx="9614100" cy="3056964"/>
          </a:xfrm>
        </p:spPr>
        <p:txBody>
          <a:bodyPr tIns="46800">
            <a:normAutofit/>
          </a:bodyPr>
          <a:lstStyle>
            <a:lvl1pPr marL="0" indent="0">
              <a:buFontTx/>
              <a:buNone/>
              <a:defRPr sz="2400"/>
            </a:lvl1pPr>
            <a:lvl2pPr marL="226345" indent="0">
              <a:buFontTx/>
              <a:buNone/>
              <a:defRPr sz="2400"/>
            </a:lvl2pPr>
            <a:lvl3pPr marL="452690" indent="0">
              <a:buFontTx/>
              <a:buNone/>
              <a:defRPr sz="2400"/>
            </a:lvl3pPr>
            <a:lvl4pPr marL="679035" indent="0">
              <a:buFontTx/>
              <a:buNone/>
              <a:defRPr sz="2400"/>
            </a:lvl4pPr>
            <a:lvl5pPr marL="905380" indent="0">
              <a:buFontTx/>
              <a:buNone/>
              <a:defRPr sz="2400"/>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425521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elslide_Type5">
    <p:bg>
      <p:bgPr>
        <a:solidFill>
          <a:srgbClr val="FFFFFF"/>
        </a:solidFill>
        <a:effectLst/>
      </p:bgPr>
    </p:bg>
    <p:spTree>
      <p:nvGrpSpPr>
        <p:cNvPr id="1" name=""/>
        <p:cNvGrpSpPr/>
        <p:nvPr/>
      </p:nvGrpSpPr>
      <p:grpSpPr>
        <a:xfrm>
          <a:off x="0" y="0"/>
          <a:ext cx="0" cy="0"/>
          <a:chOff x="0" y="0"/>
          <a:chExt cx="0" cy="0"/>
        </a:xfrm>
      </p:grpSpPr>
      <p:pic>
        <p:nvPicPr>
          <p:cNvPr id="8" name="Billede 7">
            <a:extLst>
              <a:ext uri="{FF2B5EF4-FFF2-40B4-BE49-F238E27FC236}">
                <a16:creationId xmlns:a16="http://schemas.microsoft.com/office/drawing/2014/main" id="{C1EA109F-B9C4-4828-BAAB-F7ADEEA8D73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Pladsholder til billede 10">
            <a:extLst>
              <a:ext uri="{FF2B5EF4-FFF2-40B4-BE49-F238E27FC236}">
                <a16:creationId xmlns:a16="http://schemas.microsoft.com/office/drawing/2014/main" id="{C918915E-BEE7-4BB1-B9B5-5DDCA1742F39}"/>
              </a:ext>
            </a:extLst>
          </p:cNvPr>
          <p:cNvSpPr>
            <a:spLocks noGrp="1"/>
          </p:cNvSpPr>
          <p:nvPr>
            <p:ph type="pic" sz="quarter" idx="15"/>
          </p:nvPr>
        </p:nvSpPr>
        <p:spPr>
          <a:xfrm>
            <a:off x="6362588" y="274918"/>
            <a:ext cx="5573043" cy="4754071"/>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0 w 21677"/>
              <a:gd name="connsiteY0" fmla="*/ 0 h 22463"/>
              <a:gd name="connsiteX1" fmla="*/ 21600 w 21677"/>
              <a:gd name="connsiteY1" fmla="*/ 0 h 22463"/>
              <a:gd name="connsiteX2" fmla="*/ 21677 w 21677"/>
              <a:gd name="connsiteY2" fmla="*/ 21940 h 22463"/>
              <a:gd name="connsiteX3" fmla="*/ 0 w 21677"/>
              <a:gd name="connsiteY3" fmla="*/ 20172 h 22463"/>
              <a:gd name="connsiteX4" fmla="*/ 0 w 21677"/>
              <a:gd name="connsiteY4" fmla="*/ 0 h 22463"/>
              <a:gd name="connsiteX0" fmla="*/ 0 w 21677"/>
              <a:gd name="connsiteY0" fmla="*/ 0 h 23519"/>
              <a:gd name="connsiteX1" fmla="*/ 21600 w 21677"/>
              <a:gd name="connsiteY1" fmla="*/ 0 h 23519"/>
              <a:gd name="connsiteX2" fmla="*/ 21677 w 21677"/>
              <a:gd name="connsiteY2" fmla="*/ 21940 h 23519"/>
              <a:gd name="connsiteX3" fmla="*/ 18217 w 21677"/>
              <a:gd name="connsiteY3" fmla="*/ 21498 h 23519"/>
              <a:gd name="connsiteX4" fmla="*/ 0 w 21677"/>
              <a:gd name="connsiteY4" fmla="*/ 20172 h 23519"/>
              <a:gd name="connsiteX5" fmla="*/ 0 w 21677"/>
              <a:gd name="connsiteY5" fmla="*/ 0 h 23519"/>
              <a:gd name="connsiteX0" fmla="*/ 0 w 21677"/>
              <a:gd name="connsiteY0" fmla="*/ 0 h 22138"/>
              <a:gd name="connsiteX1" fmla="*/ 21600 w 21677"/>
              <a:gd name="connsiteY1" fmla="*/ 0 h 22138"/>
              <a:gd name="connsiteX2" fmla="*/ 21677 w 21677"/>
              <a:gd name="connsiteY2" fmla="*/ 21940 h 22138"/>
              <a:gd name="connsiteX3" fmla="*/ 18217 w 21677"/>
              <a:gd name="connsiteY3" fmla="*/ 21498 h 22138"/>
              <a:gd name="connsiteX4" fmla="*/ 0 w 21677"/>
              <a:gd name="connsiteY4" fmla="*/ 20172 h 22138"/>
              <a:gd name="connsiteX5" fmla="*/ 0 w 21677"/>
              <a:gd name="connsiteY5" fmla="*/ 0 h 22138"/>
              <a:gd name="connsiteX0" fmla="*/ 0 w 21677"/>
              <a:gd name="connsiteY0" fmla="*/ 0 h 22138"/>
              <a:gd name="connsiteX1" fmla="*/ 21600 w 21677"/>
              <a:gd name="connsiteY1" fmla="*/ 0 h 22138"/>
              <a:gd name="connsiteX2" fmla="*/ 21677 w 21677"/>
              <a:gd name="connsiteY2" fmla="*/ 21940 h 22138"/>
              <a:gd name="connsiteX3" fmla="*/ 20165 w 21677"/>
              <a:gd name="connsiteY3" fmla="*/ 21904 h 22138"/>
              <a:gd name="connsiteX4" fmla="*/ 18217 w 21677"/>
              <a:gd name="connsiteY4" fmla="*/ 21498 h 22138"/>
              <a:gd name="connsiteX5" fmla="*/ 0 w 21677"/>
              <a:gd name="connsiteY5" fmla="*/ 20172 h 22138"/>
              <a:gd name="connsiteX6" fmla="*/ 0 w 21677"/>
              <a:gd name="connsiteY6" fmla="*/ 0 h 22138"/>
              <a:gd name="connsiteX0" fmla="*/ 0 w 21677"/>
              <a:gd name="connsiteY0" fmla="*/ 0 h 22115"/>
              <a:gd name="connsiteX1" fmla="*/ 21600 w 21677"/>
              <a:gd name="connsiteY1" fmla="*/ 0 h 22115"/>
              <a:gd name="connsiteX2" fmla="*/ 21677 w 21677"/>
              <a:gd name="connsiteY2" fmla="*/ 21940 h 22115"/>
              <a:gd name="connsiteX3" fmla="*/ 20165 w 21677"/>
              <a:gd name="connsiteY3" fmla="*/ 21904 h 22115"/>
              <a:gd name="connsiteX4" fmla="*/ 18012 w 21677"/>
              <a:gd name="connsiteY4" fmla="*/ 21436 h 22115"/>
              <a:gd name="connsiteX5" fmla="*/ 0 w 21677"/>
              <a:gd name="connsiteY5" fmla="*/ 20172 h 22115"/>
              <a:gd name="connsiteX6" fmla="*/ 0 w 21677"/>
              <a:gd name="connsiteY6" fmla="*/ 0 h 22115"/>
              <a:gd name="connsiteX0" fmla="*/ 0 w 21677"/>
              <a:gd name="connsiteY0" fmla="*/ 0 h 21957"/>
              <a:gd name="connsiteX1" fmla="*/ 21600 w 21677"/>
              <a:gd name="connsiteY1" fmla="*/ 0 h 21957"/>
              <a:gd name="connsiteX2" fmla="*/ 21677 w 21677"/>
              <a:gd name="connsiteY2" fmla="*/ 21940 h 21957"/>
              <a:gd name="connsiteX3" fmla="*/ 20165 w 21677"/>
              <a:gd name="connsiteY3" fmla="*/ 21904 h 21957"/>
              <a:gd name="connsiteX4" fmla="*/ 18012 w 21677"/>
              <a:gd name="connsiteY4" fmla="*/ 21436 h 21957"/>
              <a:gd name="connsiteX5" fmla="*/ 14527 w 21677"/>
              <a:gd name="connsiteY5" fmla="*/ 20999 h 21957"/>
              <a:gd name="connsiteX6" fmla="*/ 0 w 21677"/>
              <a:gd name="connsiteY6" fmla="*/ 20172 h 21957"/>
              <a:gd name="connsiteX7" fmla="*/ 0 w 21677"/>
              <a:gd name="connsiteY7" fmla="*/ 0 h 21957"/>
              <a:gd name="connsiteX0" fmla="*/ 0 w 21677"/>
              <a:gd name="connsiteY0" fmla="*/ 0 h 22014"/>
              <a:gd name="connsiteX1" fmla="*/ 21600 w 21677"/>
              <a:gd name="connsiteY1" fmla="*/ 0 h 22014"/>
              <a:gd name="connsiteX2" fmla="*/ 21677 w 21677"/>
              <a:gd name="connsiteY2" fmla="*/ 21940 h 22014"/>
              <a:gd name="connsiteX3" fmla="*/ 20165 w 21677"/>
              <a:gd name="connsiteY3" fmla="*/ 21904 h 22014"/>
              <a:gd name="connsiteX4" fmla="*/ 18012 w 21677"/>
              <a:gd name="connsiteY4" fmla="*/ 21436 h 22014"/>
              <a:gd name="connsiteX5" fmla="*/ 14527 w 21677"/>
              <a:gd name="connsiteY5" fmla="*/ 20999 h 22014"/>
              <a:gd name="connsiteX6" fmla="*/ 11426 w 21677"/>
              <a:gd name="connsiteY6" fmla="*/ 21186 h 22014"/>
              <a:gd name="connsiteX7" fmla="*/ 0 w 21677"/>
              <a:gd name="connsiteY7" fmla="*/ 20172 h 22014"/>
              <a:gd name="connsiteX8" fmla="*/ 0 w 21677"/>
              <a:gd name="connsiteY8" fmla="*/ 0 h 22014"/>
              <a:gd name="connsiteX0" fmla="*/ 0 w 21677"/>
              <a:gd name="connsiteY0" fmla="*/ 0 h 22267"/>
              <a:gd name="connsiteX1" fmla="*/ 21600 w 21677"/>
              <a:gd name="connsiteY1" fmla="*/ 0 h 22267"/>
              <a:gd name="connsiteX2" fmla="*/ 21677 w 21677"/>
              <a:gd name="connsiteY2" fmla="*/ 21940 h 22267"/>
              <a:gd name="connsiteX3" fmla="*/ 20165 w 21677"/>
              <a:gd name="connsiteY3" fmla="*/ 21904 h 22267"/>
              <a:gd name="connsiteX4" fmla="*/ 18012 w 21677"/>
              <a:gd name="connsiteY4" fmla="*/ 21436 h 22267"/>
              <a:gd name="connsiteX5" fmla="*/ 14527 w 21677"/>
              <a:gd name="connsiteY5" fmla="*/ 20999 h 22267"/>
              <a:gd name="connsiteX6" fmla="*/ 10939 w 21677"/>
              <a:gd name="connsiteY6" fmla="*/ 21810 h 22267"/>
              <a:gd name="connsiteX7" fmla="*/ 0 w 21677"/>
              <a:gd name="connsiteY7" fmla="*/ 20172 h 22267"/>
              <a:gd name="connsiteX8" fmla="*/ 0 w 21677"/>
              <a:gd name="connsiteY8" fmla="*/ 0 h 22267"/>
              <a:gd name="connsiteX0" fmla="*/ 0 w 21677"/>
              <a:gd name="connsiteY0" fmla="*/ 0 h 22232"/>
              <a:gd name="connsiteX1" fmla="*/ 21600 w 21677"/>
              <a:gd name="connsiteY1" fmla="*/ 0 h 22232"/>
              <a:gd name="connsiteX2" fmla="*/ 21677 w 21677"/>
              <a:gd name="connsiteY2" fmla="*/ 21940 h 22232"/>
              <a:gd name="connsiteX3" fmla="*/ 20165 w 21677"/>
              <a:gd name="connsiteY3" fmla="*/ 21904 h 22232"/>
              <a:gd name="connsiteX4" fmla="*/ 18012 w 21677"/>
              <a:gd name="connsiteY4" fmla="*/ 21436 h 22232"/>
              <a:gd name="connsiteX5" fmla="*/ 14527 w 21677"/>
              <a:gd name="connsiteY5" fmla="*/ 20999 h 22232"/>
              <a:gd name="connsiteX6" fmla="*/ 12820 w 21677"/>
              <a:gd name="connsiteY6" fmla="*/ 21342 h 22232"/>
              <a:gd name="connsiteX7" fmla="*/ 10939 w 21677"/>
              <a:gd name="connsiteY7" fmla="*/ 21810 h 22232"/>
              <a:gd name="connsiteX8" fmla="*/ 0 w 21677"/>
              <a:gd name="connsiteY8" fmla="*/ 20172 h 22232"/>
              <a:gd name="connsiteX9" fmla="*/ 0 w 21677"/>
              <a:gd name="connsiteY9" fmla="*/ 0 h 22232"/>
              <a:gd name="connsiteX0" fmla="*/ 0 w 21677"/>
              <a:gd name="connsiteY0" fmla="*/ 0 h 22232"/>
              <a:gd name="connsiteX1" fmla="*/ 21600 w 21677"/>
              <a:gd name="connsiteY1" fmla="*/ 0 h 22232"/>
              <a:gd name="connsiteX2" fmla="*/ 21677 w 21677"/>
              <a:gd name="connsiteY2" fmla="*/ 21940 h 22232"/>
              <a:gd name="connsiteX3" fmla="*/ 20165 w 21677"/>
              <a:gd name="connsiteY3" fmla="*/ 21904 h 22232"/>
              <a:gd name="connsiteX4" fmla="*/ 18012 w 21677"/>
              <a:gd name="connsiteY4" fmla="*/ 21436 h 22232"/>
              <a:gd name="connsiteX5" fmla="*/ 14527 w 21677"/>
              <a:gd name="connsiteY5" fmla="*/ 20999 h 22232"/>
              <a:gd name="connsiteX6" fmla="*/ 12820 w 21677"/>
              <a:gd name="connsiteY6" fmla="*/ 21342 h 22232"/>
              <a:gd name="connsiteX7" fmla="*/ 10939 w 21677"/>
              <a:gd name="connsiteY7" fmla="*/ 21810 h 22232"/>
              <a:gd name="connsiteX8" fmla="*/ 0 w 21677"/>
              <a:gd name="connsiteY8" fmla="*/ 20172 h 22232"/>
              <a:gd name="connsiteX9" fmla="*/ 0 w 21677"/>
              <a:gd name="connsiteY9" fmla="*/ 0 h 22232"/>
              <a:gd name="connsiteX0" fmla="*/ 0 w 21677"/>
              <a:gd name="connsiteY0" fmla="*/ 0 h 22232"/>
              <a:gd name="connsiteX1" fmla="*/ 21600 w 21677"/>
              <a:gd name="connsiteY1" fmla="*/ 0 h 22232"/>
              <a:gd name="connsiteX2" fmla="*/ 21677 w 21677"/>
              <a:gd name="connsiteY2" fmla="*/ 21940 h 22232"/>
              <a:gd name="connsiteX3" fmla="*/ 20165 w 21677"/>
              <a:gd name="connsiteY3" fmla="*/ 21904 h 22232"/>
              <a:gd name="connsiteX4" fmla="*/ 18012 w 21677"/>
              <a:gd name="connsiteY4" fmla="*/ 21436 h 22232"/>
              <a:gd name="connsiteX5" fmla="*/ 14527 w 21677"/>
              <a:gd name="connsiteY5" fmla="*/ 20999 h 22232"/>
              <a:gd name="connsiteX6" fmla="*/ 12820 w 21677"/>
              <a:gd name="connsiteY6" fmla="*/ 21342 h 22232"/>
              <a:gd name="connsiteX7" fmla="*/ 11867 w 21677"/>
              <a:gd name="connsiteY7" fmla="*/ 21904 h 22232"/>
              <a:gd name="connsiteX8" fmla="*/ 10939 w 21677"/>
              <a:gd name="connsiteY8" fmla="*/ 21810 h 22232"/>
              <a:gd name="connsiteX9" fmla="*/ 0 w 21677"/>
              <a:gd name="connsiteY9" fmla="*/ 20172 h 22232"/>
              <a:gd name="connsiteX10" fmla="*/ 0 w 21677"/>
              <a:gd name="connsiteY10" fmla="*/ 0 h 22232"/>
              <a:gd name="connsiteX0" fmla="*/ 0 w 21677"/>
              <a:gd name="connsiteY0" fmla="*/ 0 h 22065"/>
              <a:gd name="connsiteX1" fmla="*/ 21600 w 21677"/>
              <a:gd name="connsiteY1" fmla="*/ 0 h 22065"/>
              <a:gd name="connsiteX2" fmla="*/ 21677 w 21677"/>
              <a:gd name="connsiteY2" fmla="*/ 21940 h 22065"/>
              <a:gd name="connsiteX3" fmla="*/ 20165 w 21677"/>
              <a:gd name="connsiteY3" fmla="*/ 21904 h 22065"/>
              <a:gd name="connsiteX4" fmla="*/ 18012 w 21677"/>
              <a:gd name="connsiteY4" fmla="*/ 21436 h 22065"/>
              <a:gd name="connsiteX5" fmla="*/ 14527 w 21677"/>
              <a:gd name="connsiteY5" fmla="*/ 20999 h 22065"/>
              <a:gd name="connsiteX6" fmla="*/ 12820 w 21677"/>
              <a:gd name="connsiteY6" fmla="*/ 21342 h 22065"/>
              <a:gd name="connsiteX7" fmla="*/ 11867 w 21677"/>
              <a:gd name="connsiteY7" fmla="*/ 21904 h 22065"/>
              <a:gd name="connsiteX8" fmla="*/ 10939 w 21677"/>
              <a:gd name="connsiteY8" fmla="*/ 21810 h 22065"/>
              <a:gd name="connsiteX9" fmla="*/ 7310 w 21677"/>
              <a:gd name="connsiteY9" fmla="*/ 21249 h 22065"/>
              <a:gd name="connsiteX10" fmla="*/ 0 w 21677"/>
              <a:gd name="connsiteY10" fmla="*/ 20172 h 22065"/>
              <a:gd name="connsiteX11" fmla="*/ 0 w 21677"/>
              <a:gd name="connsiteY11" fmla="*/ 0 h 22065"/>
              <a:gd name="connsiteX0" fmla="*/ 0 w 21677"/>
              <a:gd name="connsiteY0" fmla="*/ 0 h 22492"/>
              <a:gd name="connsiteX1" fmla="*/ 21600 w 21677"/>
              <a:gd name="connsiteY1" fmla="*/ 0 h 22492"/>
              <a:gd name="connsiteX2" fmla="*/ 21677 w 21677"/>
              <a:gd name="connsiteY2" fmla="*/ 21940 h 22492"/>
              <a:gd name="connsiteX3" fmla="*/ 20165 w 21677"/>
              <a:gd name="connsiteY3" fmla="*/ 21904 h 22492"/>
              <a:gd name="connsiteX4" fmla="*/ 18012 w 21677"/>
              <a:gd name="connsiteY4" fmla="*/ 21436 h 22492"/>
              <a:gd name="connsiteX5" fmla="*/ 14527 w 21677"/>
              <a:gd name="connsiteY5" fmla="*/ 20999 h 22492"/>
              <a:gd name="connsiteX6" fmla="*/ 12820 w 21677"/>
              <a:gd name="connsiteY6" fmla="*/ 21342 h 22492"/>
              <a:gd name="connsiteX7" fmla="*/ 11867 w 21677"/>
              <a:gd name="connsiteY7" fmla="*/ 21904 h 22492"/>
              <a:gd name="connsiteX8" fmla="*/ 10939 w 21677"/>
              <a:gd name="connsiteY8" fmla="*/ 21810 h 22492"/>
              <a:gd name="connsiteX9" fmla="*/ 7310 w 21677"/>
              <a:gd name="connsiteY9" fmla="*/ 21249 h 22492"/>
              <a:gd name="connsiteX10" fmla="*/ 4503 w 21677"/>
              <a:gd name="connsiteY10" fmla="*/ 22216 h 22492"/>
              <a:gd name="connsiteX11" fmla="*/ 0 w 21677"/>
              <a:gd name="connsiteY11" fmla="*/ 20172 h 22492"/>
              <a:gd name="connsiteX12" fmla="*/ 0 w 21677"/>
              <a:gd name="connsiteY12" fmla="*/ 0 h 22492"/>
              <a:gd name="connsiteX0" fmla="*/ 0 w 21677"/>
              <a:gd name="connsiteY0" fmla="*/ 0 h 22254"/>
              <a:gd name="connsiteX1" fmla="*/ 21600 w 21677"/>
              <a:gd name="connsiteY1" fmla="*/ 0 h 22254"/>
              <a:gd name="connsiteX2" fmla="*/ 21677 w 21677"/>
              <a:gd name="connsiteY2" fmla="*/ 21940 h 22254"/>
              <a:gd name="connsiteX3" fmla="*/ 20165 w 21677"/>
              <a:gd name="connsiteY3" fmla="*/ 21904 h 22254"/>
              <a:gd name="connsiteX4" fmla="*/ 18012 w 21677"/>
              <a:gd name="connsiteY4" fmla="*/ 21436 h 22254"/>
              <a:gd name="connsiteX5" fmla="*/ 14527 w 21677"/>
              <a:gd name="connsiteY5" fmla="*/ 20999 h 22254"/>
              <a:gd name="connsiteX6" fmla="*/ 12820 w 21677"/>
              <a:gd name="connsiteY6" fmla="*/ 21342 h 22254"/>
              <a:gd name="connsiteX7" fmla="*/ 11867 w 21677"/>
              <a:gd name="connsiteY7" fmla="*/ 21904 h 22254"/>
              <a:gd name="connsiteX8" fmla="*/ 10939 w 21677"/>
              <a:gd name="connsiteY8" fmla="*/ 21810 h 22254"/>
              <a:gd name="connsiteX9" fmla="*/ 7310 w 21677"/>
              <a:gd name="connsiteY9" fmla="*/ 21249 h 22254"/>
              <a:gd name="connsiteX10" fmla="*/ 4503 w 21677"/>
              <a:gd name="connsiteY10" fmla="*/ 22216 h 22254"/>
              <a:gd name="connsiteX11" fmla="*/ 2469 w 21677"/>
              <a:gd name="connsiteY11" fmla="*/ 21498 h 22254"/>
              <a:gd name="connsiteX12" fmla="*/ 0 w 21677"/>
              <a:gd name="connsiteY12" fmla="*/ 20172 h 22254"/>
              <a:gd name="connsiteX13" fmla="*/ 0 w 21677"/>
              <a:gd name="connsiteY13" fmla="*/ 0 h 22254"/>
              <a:gd name="connsiteX0" fmla="*/ 0 w 21677"/>
              <a:gd name="connsiteY0" fmla="*/ 0 h 22292"/>
              <a:gd name="connsiteX1" fmla="*/ 21600 w 21677"/>
              <a:gd name="connsiteY1" fmla="*/ 0 h 22292"/>
              <a:gd name="connsiteX2" fmla="*/ 21677 w 21677"/>
              <a:gd name="connsiteY2" fmla="*/ 21940 h 22292"/>
              <a:gd name="connsiteX3" fmla="*/ 20165 w 21677"/>
              <a:gd name="connsiteY3" fmla="*/ 21904 h 22292"/>
              <a:gd name="connsiteX4" fmla="*/ 18012 w 21677"/>
              <a:gd name="connsiteY4" fmla="*/ 21436 h 22292"/>
              <a:gd name="connsiteX5" fmla="*/ 14527 w 21677"/>
              <a:gd name="connsiteY5" fmla="*/ 20999 h 22292"/>
              <a:gd name="connsiteX6" fmla="*/ 12820 w 21677"/>
              <a:gd name="connsiteY6" fmla="*/ 21342 h 22292"/>
              <a:gd name="connsiteX7" fmla="*/ 11867 w 21677"/>
              <a:gd name="connsiteY7" fmla="*/ 21904 h 22292"/>
              <a:gd name="connsiteX8" fmla="*/ 10939 w 21677"/>
              <a:gd name="connsiteY8" fmla="*/ 21810 h 22292"/>
              <a:gd name="connsiteX9" fmla="*/ 7310 w 21677"/>
              <a:gd name="connsiteY9" fmla="*/ 21249 h 22292"/>
              <a:gd name="connsiteX10" fmla="*/ 4503 w 21677"/>
              <a:gd name="connsiteY10" fmla="*/ 22216 h 22292"/>
              <a:gd name="connsiteX11" fmla="*/ 2315 w 21677"/>
              <a:gd name="connsiteY11" fmla="*/ 21841 h 22292"/>
              <a:gd name="connsiteX12" fmla="*/ 0 w 21677"/>
              <a:gd name="connsiteY12" fmla="*/ 20172 h 22292"/>
              <a:gd name="connsiteX13" fmla="*/ 0 w 21677"/>
              <a:gd name="connsiteY13" fmla="*/ 0 h 22292"/>
              <a:gd name="connsiteX0" fmla="*/ 0 w 21677"/>
              <a:gd name="connsiteY0" fmla="*/ 0 h 22292"/>
              <a:gd name="connsiteX1" fmla="*/ 21600 w 21677"/>
              <a:gd name="connsiteY1" fmla="*/ 0 h 22292"/>
              <a:gd name="connsiteX2" fmla="*/ 21677 w 21677"/>
              <a:gd name="connsiteY2" fmla="*/ 21940 h 22292"/>
              <a:gd name="connsiteX3" fmla="*/ 20165 w 21677"/>
              <a:gd name="connsiteY3" fmla="*/ 21904 h 22292"/>
              <a:gd name="connsiteX4" fmla="*/ 18012 w 21677"/>
              <a:gd name="connsiteY4" fmla="*/ 21436 h 22292"/>
              <a:gd name="connsiteX5" fmla="*/ 14527 w 21677"/>
              <a:gd name="connsiteY5" fmla="*/ 20999 h 22292"/>
              <a:gd name="connsiteX6" fmla="*/ 12820 w 21677"/>
              <a:gd name="connsiteY6" fmla="*/ 21342 h 22292"/>
              <a:gd name="connsiteX7" fmla="*/ 11867 w 21677"/>
              <a:gd name="connsiteY7" fmla="*/ 21904 h 22292"/>
              <a:gd name="connsiteX8" fmla="*/ 10939 w 21677"/>
              <a:gd name="connsiteY8" fmla="*/ 21810 h 22292"/>
              <a:gd name="connsiteX9" fmla="*/ 7310 w 21677"/>
              <a:gd name="connsiteY9" fmla="*/ 21249 h 22292"/>
              <a:gd name="connsiteX10" fmla="*/ 4503 w 21677"/>
              <a:gd name="connsiteY10" fmla="*/ 22216 h 22292"/>
              <a:gd name="connsiteX11" fmla="*/ 2315 w 21677"/>
              <a:gd name="connsiteY11" fmla="*/ 21841 h 22292"/>
              <a:gd name="connsiteX12" fmla="*/ 0 w 21677"/>
              <a:gd name="connsiteY12" fmla="*/ 20172 h 22292"/>
              <a:gd name="connsiteX13" fmla="*/ 0 w 21677"/>
              <a:gd name="connsiteY13" fmla="*/ 0 h 22292"/>
              <a:gd name="connsiteX0" fmla="*/ 0 w 21677"/>
              <a:gd name="connsiteY0" fmla="*/ 0 h 22234"/>
              <a:gd name="connsiteX1" fmla="*/ 21600 w 21677"/>
              <a:gd name="connsiteY1" fmla="*/ 0 h 22234"/>
              <a:gd name="connsiteX2" fmla="*/ 21677 w 21677"/>
              <a:gd name="connsiteY2" fmla="*/ 21940 h 22234"/>
              <a:gd name="connsiteX3" fmla="*/ 20165 w 21677"/>
              <a:gd name="connsiteY3" fmla="*/ 21904 h 22234"/>
              <a:gd name="connsiteX4" fmla="*/ 18012 w 21677"/>
              <a:gd name="connsiteY4" fmla="*/ 21436 h 22234"/>
              <a:gd name="connsiteX5" fmla="*/ 14527 w 21677"/>
              <a:gd name="connsiteY5" fmla="*/ 20999 h 22234"/>
              <a:gd name="connsiteX6" fmla="*/ 12820 w 21677"/>
              <a:gd name="connsiteY6" fmla="*/ 21342 h 22234"/>
              <a:gd name="connsiteX7" fmla="*/ 11867 w 21677"/>
              <a:gd name="connsiteY7" fmla="*/ 21904 h 22234"/>
              <a:gd name="connsiteX8" fmla="*/ 10939 w 21677"/>
              <a:gd name="connsiteY8" fmla="*/ 21810 h 22234"/>
              <a:gd name="connsiteX9" fmla="*/ 7310 w 21677"/>
              <a:gd name="connsiteY9" fmla="*/ 21249 h 22234"/>
              <a:gd name="connsiteX10" fmla="*/ 4503 w 21677"/>
              <a:gd name="connsiteY10" fmla="*/ 22216 h 22234"/>
              <a:gd name="connsiteX11" fmla="*/ 2315 w 21677"/>
              <a:gd name="connsiteY11" fmla="*/ 21841 h 22234"/>
              <a:gd name="connsiteX12" fmla="*/ 0 w 21677"/>
              <a:gd name="connsiteY12" fmla="*/ 20172 h 22234"/>
              <a:gd name="connsiteX13" fmla="*/ 0 w 21677"/>
              <a:gd name="connsiteY13" fmla="*/ 0 h 22234"/>
              <a:gd name="connsiteX0" fmla="*/ 0 w 21677"/>
              <a:gd name="connsiteY0" fmla="*/ 0 h 22234"/>
              <a:gd name="connsiteX1" fmla="*/ 21600 w 21677"/>
              <a:gd name="connsiteY1" fmla="*/ 0 h 22234"/>
              <a:gd name="connsiteX2" fmla="*/ 21677 w 21677"/>
              <a:gd name="connsiteY2" fmla="*/ 21940 h 22234"/>
              <a:gd name="connsiteX3" fmla="*/ 20165 w 21677"/>
              <a:gd name="connsiteY3" fmla="*/ 21904 h 22234"/>
              <a:gd name="connsiteX4" fmla="*/ 18012 w 21677"/>
              <a:gd name="connsiteY4" fmla="*/ 21436 h 22234"/>
              <a:gd name="connsiteX5" fmla="*/ 14527 w 21677"/>
              <a:gd name="connsiteY5" fmla="*/ 20999 h 22234"/>
              <a:gd name="connsiteX6" fmla="*/ 12820 w 21677"/>
              <a:gd name="connsiteY6" fmla="*/ 21342 h 22234"/>
              <a:gd name="connsiteX7" fmla="*/ 11867 w 21677"/>
              <a:gd name="connsiteY7" fmla="*/ 21904 h 22234"/>
              <a:gd name="connsiteX8" fmla="*/ 10939 w 21677"/>
              <a:gd name="connsiteY8" fmla="*/ 21810 h 22234"/>
              <a:gd name="connsiteX9" fmla="*/ 7310 w 21677"/>
              <a:gd name="connsiteY9" fmla="*/ 21249 h 22234"/>
              <a:gd name="connsiteX10" fmla="*/ 4503 w 21677"/>
              <a:gd name="connsiteY10" fmla="*/ 22216 h 22234"/>
              <a:gd name="connsiteX11" fmla="*/ 2315 w 21677"/>
              <a:gd name="connsiteY11" fmla="*/ 21841 h 22234"/>
              <a:gd name="connsiteX12" fmla="*/ 821 w 21677"/>
              <a:gd name="connsiteY12" fmla="*/ 20406 h 22234"/>
              <a:gd name="connsiteX13" fmla="*/ 0 w 21677"/>
              <a:gd name="connsiteY13" fmla="*/ 20172 h 22234"/>
              <a:gd name="connsiteX14" fmla="*/ 0 w 21677"/>
              <a:gd name="connsiteY14" fmla="*/ 0 h 22234"/>
              <a:gd name="connsiteX0" fmla="*/ 0 w 21677"/>
              <a:gd name="connsiteY0" fmla="*/ 0 h 22234"/>
              <a:gd name="connsiteX1" fmla="*/ 21600 w 21677"/>
              <a:gd name="connsiteY1" fmla="*/ 0 h 22234"/>
              <a:gd name="connsiteX2" fmla="*/ 21677 w 21677"/>
              <a:gd name="connsiteY2" fmla="*/ 21940 h 22234"/>
              <a:gd name="connsiteX3" fmla="*/ 20165 w 21677"/>
              <a:gd name="connsiteY3" fmla="*/ 21904 h 22234"/>
              <a:gd name="connsiteX4" fmla="*/ 18012 w 21677"/>
              <a:gd name="connsiteY4" fmla="*/ 21436 h 22234"/>
              <a:gd name="connsiteX5" fmla="*/ 14527 w 21677"/>
              <a:gd name="connsiteY5" fmla="*/ 20999 h 22234"/>
              <a:gd name="connsiteX6" fmla="*/ 12820 w 21677"/>
              <a:gd name="connsiteY6" fmla="*/ 21342 h 22234"/>
              <a:gd name="connsiteX7" fmla="*/ 11867 w 21677"/>
              <a:gd name="connsiteY7" fmla="*/ 21904 h 22234"/>
              <a:gd name="connsiteX8" fmla="*/ 10939 w 21677"/>
              <a:gd name="connsiteY8" fmla="*/ 21810 h 22234"/>
              <a:gd name="connsiteX9" fmla="*/ 7310 w 21677"/>
              <a:gd name="connsiteY9" fmla="*/ 21249 h 22234"/>
              <a:gd name="connsiteX10" fmla="*/ 4503 w 21677"/>
              <a:gd name="connsiteY10" fmla="*/ 22216 h 22234"/>
              <a:gd name="connsiteX11" fmla="*/ 2315 w 21677"/>
              <a:gd name="connsiteY11" fmla="*/ 21841 h 22234"/>
              <a:gd name="connsiteX12" fmla="*/ 1465 w 21677"/>
              <a:gd name="connsiteY12" fmla="*/ 21436 h 22234"/>
              <a:gd name="connsiteX13" fmla="*/ 821 w 21677"/>
              <a:gd name="connsiteY13" fmla="*/ 20406 h 22234"/>
              <a:gd name="connsiteX14" fmla="*/ 0 w 21677"/>
              <a:gd name="connsiteY14" fmla="*/ 20172 h 22234"/>
              <a:gd name="connsiteX15" fmla="*/ 0 w 21677"/>
              <a:gd name="connsiteY15" fmla="*/ 0 h 22234"/>
              <a:gd name="connsiteX0" fmla="*/ 0 w 21677"/>
              <a:gd name="connsiteY0" fmla="*/ 0 h 22234"/>
              <a:gd name="connsiteX1" fmla="*/ 21600 w 21677"/>
              <a:gd name="connsiteY1" fmla="*/ 0 h 22234"/>
              <a:gd name="connsiteX2" fmla="*/ 21677 w 21677"/>
              <a:gd name="connsiteY2" fmla="*/ 21940 h 22234"/>
              <a:gd name="connsiteX3" fmla="*/ 20165 w 21677"/>
              <a:gd name="connsiteY3" fmla="*/ 21904 h 22234"/>
              <a:gd name="connsiteX4" fmla="*/ 19025 w 21677"/>
              <a:gd name="connsiteY4" fmla="*/ 21561 h 22234"/>
              <a:gd name="connsiteX5" fmla="*/ 18012 w 21677"/>
              <a:gd name="connsiteY5" fmla="*/ 21436 h 22234"/>
              <a:gd name="connsiteX6" fmla="*/ 14527 w 21677"/>
              <a:gd name="connsiteY6" fmla="*/ 20999 h 22234"/>
              <a:gd name="connsiteX7" fmla="*/ 12820 w 21677"/>
              <a:gd name="connsiteY7" fmla="*/ 21342 h 22234"/>
              <a:gd name="connsiteX8" fmla="*/ 11867 w 21677"/>
              <a:gd name="connsiteY8" fmla="*/ 21904 h 22234"/>
              <a:gd name="connsiteX9" fmla="*/ 10939 w 21677"/>
              <a:gd name="connsiteY9" fmla="*/ 21810 h 22234"/>
              <a:gd name="connsiteX10" fmla="*/ 7310 w 21677"/>
              <a:gd name="connsiteY10" fmla="*/ 21249 h 22234"/>
              <a:gd name="connsiteX11" fmla="*/ 4503 w 21677"/>
              <a:gd name="connsiteY11" fmla="*/ 22216 h 22234"/>
              <a:gd name="connsiteX12" fmla="*/ 2315 w 21677"/>
              <a:gd name="connsiteY12" fmla="*/ 21841 h 22234"/>
              <a:gd name="connsiteX13" fmla="*/ 1465 w 21677"/>
              <a:gd name="connsiteY13" fmla="*/ 21436 h 22234"/>
              <a:gd name="connsiteX14" fmla="*/ 821 w 21677"/>
              <a:gd name="connsiteY14" fmla="*/ 20406 h 22234"/>
              <a:gd name="connsiteX15" fmla="*/ 0 w 21677"/>
              <a:gd name="connsiteY15" fmla="*/ 20172 h 22234"/>
              <a:gd name="connsiteX16" fmla="*/ 0 w 21677"/>
              <a:gd name="connsiteY16" fmla="*/ 0 h 22234"/>
              <a:gd name="connsiteX0" fmla="*/ 0 w 21677"/>
              <a:gd name="connsiteY0" fmla="*/ 0 h 22234"/>
              <a:gd name="connsiteX1" fmla="*/ 21600 w 21677"/>
              <a:gd name="connsiteY1" fmla="*/ 0 h 22234"/>
              <a:gd name="connsiteX2" fmla="*/ 21677 w 21677"/>
              <a:gd name="connsiteY2" fmla="*/ 21940 h 22234"/>
              <a:gd name="connsiteX3" fmla="*/ 20165 w 21677"/>
              <a:gd name="connsiteY3" fmla="*/ 21904 h 22234"/>
              <a:gd name="connsiteX4" fmla="*/ 19025 w 21677"/>
              <a:gd name="connsiteY4" fmla="*/ 21561 h 22234"/>
              <a:gd name="connsiteX5" fmla="*/ 18012 w 21677"/>
              <a:gd name="connsiteY5" fmla="*/ 21436 h 22234"/>
              <a:gd name="connsiteX6" fmla="*/ 16321 w 21677"/>
              <a:gd name="connsiteY6" fmla="*/ 21342 h 22234"/>
              <a:gd name="connsiteX7" fmla="*/ 14527 w 21677"/>
              <a:gd name="connsiteY7" fmla="*/ 20999 h 22234"/>
              <a:gd name="connsiteX8" fmla="*/ 12820 w 21677"/>
              <a:gd name="connsiteY8" fmla="*/ 21342 h 22234"/>
              <a:gd name="connsiteX9" fmla="*/ 11867 w 21677"/>
              <a:gd name="connsiteY9" fmla="*/ 21904 h 22234"/>
              <a:gd name="connsiteX10" fmla="*/ 10939 w 21677"/>
              <a:gd name="connsiteY10" fmla="*/ 21810 h 22234"/>
              <a:gd name="connsiteX11" fmla="*/ 7310 w 21677"/>
              <a:gd name="connsiteY11" fmla="*/ 21249 h 22234"/>
              <a:gd name="connsiteX12" fmla="*/ 4503 w 21677"/>
              <a:gd name="connsiteY12" fmla="*/ 22216 h 22234"/>
              <a:gd name="connsiteX13" fmla="*/ 2315 w 21677"/>
              <a:gd name="connsiteY13" fmla="*/ 21841 h 22234"/>
              <a:gd name="connsiteX14" fmla="*/ 1465 w 21677"/>
              <a:gd name="connsiteY14" fmla="*/ 21436 h 22234"/>
              <a:gd name="connsiteX15" fmla="*/ 821 w 21677"/>
              <a:gd name="connsiteY15" fmla="*/ 20406 h 22234"/>
              <a:gd name="connsiteX16" fmla="*/ 0 w 21677"/>
              <a:gd name="connsiteY16" fmla="*/ 20172 h 22234"/>
              <a:gd name="connsiteX17" fmla="*/ 0 w 21677"/>
              <a:gd name="connsiteY17" fmla="*/ 0 h 22234"/>
              <a:gd name="connsiteX0" fmla="*/ 0 w 21677"/>
              <a:gd name="connsiteY0" fmla="*/ 0 h 22234"/>
              <a:gd name="connsiteX1" fmla="*/ 21600 w 21677"/>
              <a:gd name="connsiteY1" fmla="*/ 0 h 22234"/>
              <a:gd name="connsiteX2" fmla="*/ 21677 w 21677"/>
              <a:gd name="connsiteY2" fmla="*/ 21940 h 22234"/>
              <a:gd name="connsiteX3" fmla="*/ 20165 w 21677"/>
              <a:gd name="connsiteY3" fmla="*/ 21904 h 22234"/>
              <a:gd name="connsiteX4" fmla="*/ 19025 w 21677"/>
              <a:gd name="connsiteY4" fmla="*/ 21561 h 22234"/>
              <a:gd name="connsiteX5" fmla="*/ 18012 w 21677"/>
              <a:gd name="connsiteY5" fmla="*/ 21436 h 22234"/>
              <a:gd name="connsiteX6" fmla="*/ 16321 w 21677"/>
              <a:gd name="connsiteY6" fmla="*/ 21342 h 22234"/>
              <a:gd name="connsiteX7" fmla="*/ 14527 w 21677"/>
              <a:gd name="connsiteY7" fmla="*/ 20999 h 22234"/>
              <a:gd name="connsiteX8" fmla="*/ 13000 w 21677"/>
              <a:gd name="connsiteY8" fmla="*/ 21404 h 22234"/>
              <a:gd name="connsiteX9" fmla="*/ 11867 w 21677"/>
              <a:gd name="connsiteY9" fmla="*/ 21904 h 22234"/>
              <a:gd name="connsiteX10" fmla="*/ 10939 w 21677"/>
              <a:gd name="connsiteY10" fmla="*/ 21810 h 22234"/>
              <a:gd name="connsiteX11" fmla="*/ 7310 w 21677"/>
              <a:gd name="connsiteY11" fmla="*/ 21249 h 22234"/>
              <a:gd name="connsiteX12" fmla="*/ 4503 w 21677"/>
              <a:gd name="connsiteY12" fmla="*/ 22216 h 22234"/>
              <a:gd name="connsiteX13" fmla="*/ 2315 w 21677"/>
              <a:gd name="connsiteY13" fmla="*/ 21841 h 22234"/>
              <a:gd name="connsiteX14" fmla="*/ 1465 w 21677"/>
              <a:gd name="connsiteY14" fmla="*/ 21436 h 22234"/>
              <a:gd name="connsiteX15" fmla="*/ 821 w 21677"/>
              <a:gd name="connsiteY15" fmla="*/ 20406 h 22234"/>
              <a:gd name="connsiteX16" fmla="*/ 0 w 21677"/>
              <a:gd name="connsiteY16" fmla="*/ 20172 h 22234"/>
              <a:gd name="connsiteX17" fmla="*/ 0 w 21677"/>
              <a:gd name="connsiteY17" fmla="*/ 0 h 22234"/>
              <a:gd name="connsiteX0" fmla="*/ 0 w 21677"/>
              <a:gd name="connsiteY0" fmla="*/ 0 h 22234"/>
              <a:gd name="connsiteX1" fmla="*/ 21600 w 21677"/>
              <a:gd name="connsiteY1" fmla="*/ 0 h 22234"/>
              <a:gd name="connsiteX2" fmla="*/ 21677 w 21677"/>
              <a:gd name="connsiteY2" fmla="*/ 21940 h 22234"/>
              <a:gd name="connsiteX3" fmla="*/ 20165 w 21677"/>
              <a:gd name="connsiteY3" fmla="*/ 21904 h 22234"/>
              <a:gd name="connsiteX4" fmla="*/ 19025 w 21677"/>
              <a:gd name="connsiteY4" fmla="*/ 21561 h 22234"/>
              <a:gd name="connsiteX5" fmla="*/ 18012 w 21677"/>
              <a:gd name="connsiteY5" fmla="*/ 21436 h 22234"/>
              <a:gd name="connsiteX6" fmla="*/ 16321 w 21677"/>
              <a:gd name="connsiteY6" fmla="*/ 21342 h 22234"/>
              <a:gd name="connsiteX7" fmla="*/ 14527 w 21677"/>
              <a:gd name="connsiteY7" fmla="*/ 20999 h 22234"/>
              <a:gd name="connsiteX8" fmla="*/ 13000 w 21677"/>
              <a:gd name="connsiteY8" fmla="*/ 21404 h 22234"/>
              <a:gd name="connsiteX9" fmla="*/ 11867 w 21677"/>
              <a:gd name="connsiteY9" fmla="*/ 21904 h 22234"/>
              <a:gd name="connsiteX10" fmla="*/ 10939 w 21677"/>
              <a:gd name="connsiteY10" fmla="*/ 21904 h 22234"/>
              <a:gd name="connsiteX11" fmla="*/ 7310 w 21677"/>
              <a:gd name="connsiteY11" fmla="*/ 21249 h 22234"/>
              <a:gd name="connsiteX12" fmla="*/ 4503 w 21677"/>
              <a:gd name="connsiteY12" fmla="*/ 22216 h 22234"/>
              <a:gd name="connsiteX13" fmla="*/ 2315 w 21677"/>
              <a:gd name="connsiteY13" fmla="*/ 21841 h 22234"/>
              <a:gd name="connsiteX14" fmla="*/ 1465 w 21677"/>
              <a:gd name="connsiteY14" fmla="*/ 21436 h 22234"/>
              <a:gd name="connsiteX15" fmla="*/ 821 w 21677"/>
              <a:gd name="connsiteY15" fmla="*/ 20406 h 22234"/>
              <a:gd name="connsiteX16" fmla="*/ 0 w 21677"/>
              <a:gd name="connsiteY16" fmla="*/ 20172 h 22234"/>
              <a:gd name="connsiteX17" fmla="*/ 0 w 21677"/>
              <a:gd name="connsiteY17" fmla="*/ 0 h 22234"/>
              <a:gd name="connsiteX0" fmla="*/ 0 w 21677"/>
              <a:gd name="connsiteY0" fmla="*/ 0 h 22234"/>
              <a:gd name="connsiteX1" fmla="*/ 21600 w 21677"/>
              <a:gd name="connsiteY1" fmla="*/ 0 h 22234"/>
              <a:gd name="connsiteX2" fmla="*/ 21677 w 21677"/>
              <a:gd name="connsiteY2" fmla="*/ 21940 h 22234"/>
              <a:gd name="connsiteX3" fmla="*/ 20165 w 21677"/>
              <a:gd name="connsiteY3" fmla="*/ 21904 h 22234"/>
              <a:gd name="connsiteX4" fmla="*/ 19025 w 21677"/>
              <a:gd name="connsiteY4" fmla="*/ 21561 h 22234"/>
              <a:gd name="connsiteX5" fmla="*/ 18012 w 21677"/>
              <a:gd name="connsiteY5" fmla="*/ 21436 h 22234"/>
              <a:gd name="connsiteX6" fmla="*/ 16321 w 21677"/>
              <a:gd name="connsiteY6" fmla="*/ 21342 h 22234"/>
              <a:gd name="connsiteX7" fmla="*/ 14527 w 21677"/>
              <a:gd name="connsiteY7" fmla="*/ 20999 h 22234"/>
              <a:gd name="connsiteX8" fmla="*/ 13000 w 21677"/>
              <a:gd name="connsiteY8" fmla="*/ 21404 h 22234"/>
              <a:gd name="connsiteX9" fmla="*/ 11867 w 21677"/>
              <a:gd name="connsiteY9" fmla="*/ 21904 h 22234"/>
              <a:gd name="connsiteX10" fmla="*/ 10939 w 21677"/>
              <a:gd name="connsiteY10" fmla="*/ 21904 h 22234"/>
              <a:gd name="connsiteX11" fmla="*/ 7181 w 21677"/>
              <a:gd name="connsiteY11" fmla="*/ 21187 h 22234"/>
              <a:gd name="connsiteX12" fmla="*/ 4503 w 21677"/>
              <a:gd name="connsiteY12" fmla="*/ 22216 h 22234"/>
              <a:gd name="connsiteX13" fmla="*/ 2315 w 21677"/>
              <a:gd name="connsiteY13" fmla="*/ 21841 h 22234"/>
              <a:gd name="connsiteX14" fmla="*/ 1465 w 21677"/>
              <a:gd name="connsiteY14" fmla="*/ 21436 h 22234"/>
              <a:gd name="connsiteX15" fmla="*/ 821 w 21677"/>
              <a:gd name="connsiteY15" fmla="*/ 20406 h 22234"/>
              <a:gd name="connsiteX16" fmla="*/ 0 w 21677"/>
              <a:gd name="connsiteY16" fmla="*/ 20172 h 22234"/>
              <a:gd name="connsiteX17" fmla="*/ 0 w 21677"/>
              <a:gd name="connsiteY17" fmla="*/ 0 h 22234"/>
              <a:gd name="connsiteX0" fmla="*/ 0 w 21677"/>
              <a:gd name="connsiteY0" fmla="*/ 0 h 22238"/>
              <a:gd name="connsiteX1" fmla="*/ 21600 w 21677"/>
              <a:gd name="connsiteY1" fmla="*/ 0 h 22238"/>
              <a:gd name="connsiteX2" fmla="*/ 21677 w 21677"/>
              <a:gd name="connsiteY2" fmla="*/ 21940 h 22238"/>
              <a:gd name="connsiteX3" fmla="*/ 20165 w 21677"/>
              <a:gd name="connsiteY3" fmla="*/ 21904 h 22238"/>
              <a:gd name="connsiteX4" fmla="*/ 19025 w 21677"/>
              <a:gd name="connsiteY4" fmla="*/ 21561 h 22238"/>
              <a:gd name="connsiteX5" fmla="*/ 18012 w 21677"/>
              <a:gd name="connsiteY5" fmla="*/ 21436 h 22238"/>
              <a:gd name="connsiteX6" fmla="*/ 16321 w 21677"/>
              <a:gd name="connsiteY6" fmla="*/ 21342 h 22238"/>
              <a:gd name="connsiteX7" fmla="*/ 14527 w 21677"/>
              <a:gd name="connsiteY7" fmla="*/ 20999 h 22238"/>
              <a:gd name="connsiteX8" fmla="*/ 13000 w 21677"/>
              <a:gd name="connsiteY8" fmla="*/ 21404 h 22238"/>
              <a:gd name="connsiteX9" fmla="*/ 11867 w 21677"/>
              <a:gd name="connsiteY9" fmla="*/ 21904 h 22238"/>
              <a:gd name="connsiteX10" fmla="*/ 10939 w 21677"/>
              <a:gd name="connsiteY10" fmla="*/ 21904 h 22238"/>
              <a:gd name="connsiteX11" fmla="*/ 7181 w 21677"/>
              <a:gd name="connsiteY11" fmla="*/ 21437 h 22238"/>
              <a:gd name="connsiteX12" fmla="*/ 4503 w 21677"/>
              <a:gd name="connsiteY12" fmla="*/ 22216 h 22238"/>
              <a:gd name="connsiteX13" fmla="*/ 2315 w 21677"/>
              <a:gd name="connsiteY13" fmla="*/ 21841 h 22238"/>
              <a:gd name="connsiteX14" fmla="*/ 1465 w 21677"/>
              <a:gd name="connsiteY14" fmla="*/ 21436 h 22238"/>
              <a:gd name="connsiteX15" fmla="*/ 821 w 21677"/>
              <a:gd name="connsiteY15" fmla="*/ 20406 h 22238"/>
              <a:gd name="connsiteX16" fmla="*/ 0 w 21677"/>
              <a:gd name="connsiteY16" fmla="*/ 20172 h 22238"/>
              <a:gd name="connsiteX17" fmla="*/ 0 w 21677"/>
              <a:gd name="connsiteY17" fmla="*/ 0 h 22238"/>
              <a:gd name="connsiteX0" fmla="*/ 0 w 21677"/>
              <a:gd name="connsiteY0" fmla="*/ 0 h 22238"/>
              <a:gd name="connsiteX1" fmla="*/ 21600 w 21677"/>
              <a:gd name="connsiteY1" fmla="*/ 0 h 22238"/>
              <a:gd name="connsiteX2" fmla="*/ 21677 w 21677"/>
              <a:gd name="connsiteY2" fmla="*/ 21940 h 22238"/>
              <a:gd name="connsiteX3" fmla="*/ 20165 w 21677"/>
              <a:gd name="connsiteY3" fmla="*/ 21904 h 22238"/>
              <a:gd name="connsiteX4" fmla="*/ 19025 w 21677"/>
              <a:gd name="connsiteY4" fmla="*/ 21561 h 22238"/>
              <a:gd name="connsiteX5" fmla="*/ 18012 w 21677"/>
              <a:gd name="connsiteY5" fmla="*/ 21436 h 22238"/>
              <a:gd name="connsiteX6" fmla="*/ 16321 w 21677"/>
              <a:gd name="connsiteY6" fmla="*/ 21342 h 22238"/>
              <a:gd name="connsiteX7" fmla="*/ 14527 w 21677"/>
              <a:gd name="connsiteY7" fmla="*/ 20999 h 22238"/>
              <a:gd name="connsiteX8" fmla="*/ 13000 w 21677"/>
              <a:gd name="connsiteY8" fmla="*/ 21404 h 22238"/>
              <a:gd name="connsiteX9" fmla="*/ 11867 w 21677"/>
              <a:gd name="connsiteY9" fmla="*/ 21904 h 22238"/>
              <a:gd name="connsiteX10" fmla="*/ 10939 w 21677"/>
              <a:gd name="connsiteY10" fmla="*/ 21904 h 22238"/>
              <a:gd name="connsiteX11" fmla="*/ 7876 w 21677"/>
              <a:gd name="connsiteY11" fmla="*/ 21436 h 22238"/>
              <a:gd name="connsiteX12" fmla="*/ 7181 w 21677"/>
              <a:gd name="connsiteY12" fmla="*/ 21437 h 22238"/>
              <a:gd name="connsiteX13" fmla="*/ 4503 w 21677"/>
              <a:gd name="connsiteY13" fmla="*/ 22216 h 22238"/>
              <a:gd name="connsiteX14" fmla="*/ 2315 w 21677"/>
              <a:gd name="connsiteY14" fmla="*/ 21841 h 22238"/>
              <a:gd name="connsiteX15" fmla="*/ 1465 w 21677"/>
              <a:gd name="connsiteY15" fmla="*/ 21436 h 22238"/>
              <a:gd name="connsiteX16" fmla="*/ 821 w 21677"/>
              <a:gd name="connsiteY16" fmla="*/ 20406 h 22238"/>
              <a:gd name="connsiteX17" fmla="*/ 0 w 21677"/>
              <a:gd name="connsiteY17" fmla="*/ 20172 h 22238"/>
              <a:gd name="connsiteX18" fmla="*/ 0 w 21677"/>
              <a:gd name="connsiteY18" fmla="*/ 0 h 22238"/>
              <a:gd name="connsiteX0" fmla="*/ 0 w 21677"/>
              <a:gd name="connsiteY0" fmla="*/ 0 h 22391"/>
              <a:gd name="connsiteX1" fmla="*/ 21600 w 21677"/>
              <a:gd name="connsiteY1" fmla="*/ 0 h 22391"/>
              <a:gd name="connsiteX2" fmla="*/ 21677 w 21677"/>
              <a:gd name="connsiteY2" fmla="*/ 21940 h 22391"/>
              <a:gd name="connsiteX3" fmla="*/ 20165 w 21677"/>
              <a:gd name="connsiteY3" fmla="*/ 21904 h 22391"/>
              <a:gd name="connsiteX4" fmla="*/ 19025 w 21677"/>
              <a:gd name="connsiteY4" fmla="*/ 21561 h 22391"/>
              <a:gd name="connsiteX5" fmla="*/ 18012 w 21677"/>
              <a:gd name="connsiteY5" fmla="*/ 21436 h 22391"/>
              <a:gd name="connsiteX6" fmla="*/ 16321 w 21677"/>
              <a:gd name="connsiteY6" fmla="*/ 21342 h 22391"/>
              <a:gd name="connsiteX7" fmla="*/ 14527 w 21677"/>
              <a:gd name="connsiteY7" fmla="*/ 20999 h 22391"/>
              <a:gd name="connsiteX8" fmla="*/ 13000 w 21677"/>
              <a:gd name="connsiteY8" fmla="*/ 21404 h 22391"/>
              <a:gd name="connsiteX9" fmla="*/ 11867 w 21677"/>
              <a:gd name="connsiteY9" fmla="*/ 21904 h 22391"/>
              <a:gd name="connsiteX10" fmla="*/ 10939 w 21677"/>
              <a:gd name="connsiteY10" fmla="*/ 21904 h 22391"/>
              <a:gd name="connsiteX11" fmla="*/ 7876 w 21677"/>
              <a:gd name="connsiteY11" fmla="*/ 21436 h 22391"/>
              <a:gd name="connsiteX12" fmla="*/ 7181 w 21677"/>
              <a:gd name="connsiteY12" fmla="*/ 21437 h 22391"/>
              <a:gd name="connsiteX13" fmla="*/ 4452 w 21677"/>
              <a:gd name="connsiteY13" fmla="*/ 22372 h 22391"/>
              <a:gd name="connsiteX14" fmla="*/ 2315 w 21677"/>
              <a:gd name="connsiteY14" fmla="*/ 21841 h 22391"/>
              <a:gd name="connsiteX15" fmla="*/ 1465 w 21677"/>
              <a:gd name="connsiteY15" fmla="*/ 21436 h 22391"/>
              <a:gd name="connsiteX16" fmla="*/ 821 w 21677"/>
              <a:gd name="connsiteY16" fmla="*/ 20406 h 22391"/>
              <a:gd name="connsiteX17" fmla="*/ 0 w 21677"/>
              <a:gd name="connsiteY17" fmla="*/ 20172 h 22391"/>
              <a:gd name="connsiteX18" fmla="*/ 0 w 21677"/>
              <a:gd name="connsiteY18" fmla="*/ 0 h 22391"/>
              <a:gd name="connsiteX0" fmla="*/ 0 w 21677"/>
              <a:gd name="connsiteY0" fmla="*/ 0 h 22391"/>
              <a:gd name="connsiteX1" fmla="*/ 21600 w 21677"/>
              <a:gd name="connsiteY1" fmla="*/ 0 h 22391"/>
              <a:gd name="connsiteX2" fmla="*/ 21677 w 21677"/>
              <a:gd name="connsiteY2" fmla="*/ 21940 h 22391"/>
              <a:gd name="connsiteX3" fmla="*/ 20165 w 21677"/>
              <a:gd name="connsiteY3" fmla="*/ 21904 h 22391"/>
              <a:gd name="connsiteX4" fmla="*/ 19025 w 21677"/>
              <a:gd name="connsiteY4" fmla="*/ 21561 h 22391"/>
              <a:gd name="connsiteX5" fmla="*/ 18012 w 21677"/>
              <a:gd name="connsiteY5" fmla="*/ 21436 h 22391"/>
              <a:gd name="connsiteX6" fmla="*/ 16321 w 21677"/>
              <a:gd name="connsiteY6" fmla="*/ 21342 h 22391"/>
              <a:gd name="connsiteX7" fmla="*/ 14527 w 21677"/>
              <a:gd name="connsiteY7" fmla="*/ 20999 h 22391"/>
              <a:gd name="connsiteX8" fmla="*/ 13000 w 21677"/>
              <a:gd name="connsiteY8" fmla="*/ 21404 h 22391"/>
              <a:gd name="connsiteX9" fmla="*/ 11867 w 21677"/>
              <a:gd name="connsiteY9" fmla="*/ 21904 h 22391"/>
              <a:gd name="connsiteX10" fmla="*/ 10939 w 21677"/>
              <a:gd name="connsiteY10" fmla="*/ 21904 h 22391"/>
              <a:gd name="connsiteX11" fmla="*/ 7876 w 21677"/>
              <a:gd name="connsiteY11" fmla="*/ 21436 h 22391"/>
              <a:gd name="connsiteX12" fmla="*/ 7181 w 21677"/>
              <a:gd name="connsiteY12" fmla="*/ 21437 h 22391"/>
              <a:gd name="connsiteX13" fmla="*/ 4452 w 21677"/>
              <a:gd name="connsiteY13" fmla="*/ 22372 h 22391"/>
              <a:gd name="connsiteX14" fmla="*/ 2238 w 21677"/>
              <a:gd name="connsiteY14" fmla="*/ 21997 h 22391"/>
              <a:gd name="connsiteX15" fmla="*/ 1465 w 21677"/>
              <a:gd name="connsiteY15" fmla="*/ 21436 h 22391"/>
              <a:gd name="connsiteX16" fmla="*/ 821 w 21677"/>
              <a:gd name="connsiteY16" fmla="*/ 20406 h 22391"/>
              <a:gd name="connsiteX17" fmla="*/ 0 w 21677"/>
              <a:gd name="connsiteY17" fmla="*/ 20172 h 22391"/>
              <a:gd name="connsiteX18" fmla="*/ 0 w 21677"/>
              <a:gd name="connsiteY18" fmla="*/ 0 h 22391"/>
              <a:gd name="connsiteX0" fmla="*/ 0 w 21677"/>
              <a:gd name="connsiteY0" fmla="*/ 0 h 22391"/>
              <a:gd name="connsiteX1" fmla="*/ 21600 w 21677"/>
              <a:gd name="connsiteY1" fmla="*/ 0 h 22391"/>
              <a:gd name="connsiteX2" fmla="*/ 21677 w 21677"/>
              <a:gd name="connsiteY2" fmla="*/ 21940 h 22391"/>
              <a:gd name="connsiteX3" fmla="*/ 20165 w 21677"/>
              <a:gd name="connsiteY3" fmla="*/ 21904 h 22391"/>
              <a:gd name="connsiteX4" fmla="*/ 19025 w 21677"/>
              <a:gd name="connsiteY4" fmla="*/ 21561 h 22391"/>
              <a:gd name="connsiteX5" fmla="*/ 18012 w 21677"/>
              <a:gd name="connsiteY5" fmla="*/ 21436 h 22391"/>
              <a:gd name="connsiteX6" fmla="*/ 16321 w 21677"/>
              <a:gd name="connsiteY6" fmla="*/ 21342 h 22391"/>
              <a:gd name="connsiteX7" fmla="*/ 14527 w 21677"/>
              <a:gd name="connsiteY7" fmla="*/ 20999 h 22391"/>
              <a:gd name="connsiteX8" fmla="*/ 13000 w 21677"/>
              <a:gd name="connsiteY8" fmla="*/ 21404 h 22391"/>
              <a:gd name="connsiteX9" fmla="*/ 11867 w 21677"/>
              <a:gd name="connsiteY9" fmla="*/ 21904 h 22391"/>
              <a:gd name="connsiteX10" fmla="*/ 10939 w 21677"/>
              <a:gd name="connsiteY10" fmla="*/ 21904 h 22391"/>
              <a:gd name="connsiteX11" fmla="*/ 7876 w 21677"/>
              <a:gd name="connsiteY11" fmla="*/ 21436 h 22391"/>
              <a:gd name="connsiteX12" fmla="*/ 7181 w 21677"/>
              <a:gd name="connsiteY12" fmla="*/ 21437 h 22391"/>
              <a:gd name="connsiteX13" fmla="*/ 4452 w 21677"/>
              <a:gd name="connsiteY13" fmla="*/ 22372 h 22391"/>
              <a:gd name="connsiteX14" fmla="*/ 3216 w 21677"/>
              <a:gd name="connsiteY14" fmla="*/ 22029 h 22391"/>
              <a:gd name="connsiteX15" fmla="*/ 2238 w 21677"/>
              <a:gd name="connsiteY15" fmla="*/ 21997 h 22391"/>
              <a:gd name="connsiteX16" fmla="*/ 1465 w 21677"/>
              <a:gd name="connsiteY16" fmla="*/ 21436 h 22391"/>
              <a:gd name="connsiteX17" fmla="*/ 821 w 21677"/>
              <a:gd name="connsiteY17" fmla="*/ 20406 h 22391"/>
              <a:gd name="connsiteX18" fmla="*/ 0 w 21677"/>
              <a:gd name="connsiteY18" fmla="*/ 20172 h 22391"/>
              <a:gd name="connsiteX19" fmla="*/ 0 w 21677"/>
              <a:gd name="connsiteY19" fmla="*/ 0 h 22391"/>
              <a:gd name="connsiteX0" fmla="*/ 0 w 21677"/>
              <a:gd name="connsiteY0" fmla="*/ 0 h 22391"/>
              <a:gd name="connsiteX1" fmla="*/ 21600 w 21677"/>
              <a:gd name="connsiteY1" fmla="*/ 0 h 22391"/>
              <a:gd name="connsiteX2" fmla="*/ 21677 w 21677"/>
              <a:gd name="connsiteY2" fmla="*/ 21940 h 22391"/>
              <a:gd name="connsiteX3" fmla="*/ 20165 w 21677"/>
              <a:gd name="connsiteY3" fmla="*/ 21904 h 22391"/>
              <a:gd name="connsiteX4" fmla="*/ 19025 w 21677"/>
              <a:gd name="connsiteY4" fmla="*/ 21561 h 22391"/>
              <a:gd name="connsiteX5" fmla="*/ 18012 w 21677"/>
              <a:gd name="connsiteY5" fmla="*/ 21436 h 22391"/>
              <a:gd name="connsiteX6" fmla="*/ 16321 w 21677"/>
              <a:gd name="connsiteY6" fmla="*/ 21342 h 22391"/>
              <a:gd name="connsiteX7" fmla="*/ 14527 w 21677"/>
              <a:gd name="connsiteY7" fmla="*/ 20999 h 22391"/>
              <a:gd name="connsiteX8" fmla="*/ 13000 w 21677"/>
              <a:gd name="connsiteY8" fmla="*/ 21404 h 22391"/>
              <a:gd name="connsiteX9" fmla="*/ 11867 w 21677"/>
              <a:gd name="connsiteY9" fmla="*/ 21904 h 22391"/>
              <a:gd name="connsiteX10" fmla="*/ 10939 w 21677"/>
              <a:gd name="connsiteY10" fmla="*/ 21904 h 22391"/>
              <a:gd name="connsiteX11" fmla="*/ 9472 w 21677"/>
              <a:gd name="connsiteY11" fmla="*/ 21779 h 22391"/>
              <a:gd name="connsiteX12" fmla="*/ 7876 w 21677"/>
              <a:gd name="connsiteY12" fmla="*/ 21436 h 22391"/>
              <a:gd name="connsiteX13" fmla="*/ 7181 w 21677"/>
              <a:gd name="connsiteY13" fmla="*/ 21437 h 22391"/>
              <a:gd name="connsiteX14" fmla="*/ 4452 w 21677"/>
              <a:gd name="connsiteY14" fmla="*/ 22372 h 22391"/>
              <a:gd name="connsiteX15" fmla="*/ 3216 w 21677"/>
              <a:gd name="connsiteY15" fmla="*/ 22029 h 22391"/>
              <a:gd name="connsiteX16" fmla="*/ 2238 w 21677"/>
              <a:gd name="connsiteY16" fmla="*/ 21997 h 22391"/>
              <a:gd name="connsiteX17" fmla="*/ 1465 w 21677"/>
              <a:gd name="connsiteY17" fmla="*/ 21436 h 22391"/>
              <a:gd name="connsiteX18" fmla="*/ 821 w 21677"/>
              <a:gd name="connsiteY18" fmla="*/ 20406 h 22391"/>
              <a:gd name="connsiteX19" fmla="*/ 0 w 21677"/>
              <a:gd name="connsiteY19" fmla="*/ 20172 h 22391"/>
              <a:gd name="connsiteX20" fmla="*/ 0 w 21677"/>
              <a:gd name="connsiteY20" fmla="*/ 0 h 22391"/>
              <a:gd name="connsiteX0" fmla="*/ 0 w 21677"/>
              <a:gd name="connsiteY0" fmla="*/ 0 h 22391"/>
              <a:gd name="connsiteX1" fmla="*/ 21600 w 21677"/>
              <a:gd name="connsiteY1" fmla="*/ 0 h 22391"/>
              <a:gd name="connsiteX2" fmla="*/ 21677 w 21677"/>
              <a:gd name="connsiteY2" fmla="*/ 21940 h 22391"/>
              <a:gd name="connsiteX3" fmla="*/ 20165 w 21677"/>
              <a:gd name="connsiteY3" fmla="*/ 21904 h 22391"/>
              <a:gd name="connsiteX4" fmla="*/ 19025 w 21677"/>
              <a:gd name="connsiteY4" fmla="*/ 21561 h 22391"/>
              <a:gd name="connsiteX5" fmla="*/ 18012 w 21677"/>
              <a:gd name="connsiteY5" fmla="*/ 21436 h 22391"/>
              <a:gd name="connsiteX6" fmla="*/ 16321 w 21677"/>
              <a:gd name="connsiteY6" fmla="*/ 21342 h 22391"/>
              <a:gd name="connsiteX7" fmla="*/ 14527 w 21677"/>
              <a:gd name="connsiteY7" fmla="*/ 20999 h 22391"/>
              <a:gd name="connsiteX8" fmla="*/ 13000 w 21677"/>
              <a:gd name="connsiteY8" fmla="*/ 21404 h 22391"/>
              <a:gd name="connsiteX9" fmla="*/ 11867 w 21677"/>
              <a:gd name="connsiteY9" fmla="*/ 21904 h 22391"/>
              <a:gd name="connsiteX10" fmla="*/ 10836 w 21677"/>
              <a:gd name="connsiteY10" fmla="*/ 22060 h 22391"/>
              <a:gd name="connsiteX11" fmla="*/ 9472 w 21677"/>
              <a:gd name="connsiteY11" fmla="*/ 21779 h 22391"/>
              <a:gd name="connsiteX12" fmla="*/ 7876 w 21677"/>
              <a:gd name="connsiteY12" fmla="*/ 21436 h 22391"/>
              <a:gd name="connsiteX13" fmla="*/ 7181 w 21677"/>
              <a:gd name="connsiteY13" fmla="*/ 21437 h 22391"/>
              <a:gd name="connsiteX14" fmla="*/ 4452 w 21677"/>
              <a:gd name="connsiteY14" fmla="*/ 22372 h 22391"/>
              <a:gd name="connsiteX15" fmla="*/ 3216 w 21677"/>
              <a:gd name="connsiteY15" fmla="*/ 22029 h 22391"/>
              <a:gd name="connsiteX16" fmla="*/ 2238 w 21677"/>
              <a:gd name="connsiteY16" fmla="*/ 21997 h 22391"/>
              <a:gd name="connsiteX17" fmla="*/ 1465 w 21677"/>
              <a:gd name="connsiteY17" fmla="*/ 21436 h 22391"/>
              <a:gd name="connsiteX18" fmla="*/ 821 w 21677"/>
              <a:gd name="connsiteY18" fmla="*/ 20406 h 22391"/>
              <a:gd name="connsiteX19" fmla="*/ 0 w 21677"/>
              <a:gd name="connsiteY19" fmla="*/ 20172 h 22391"/>
              <a:gd name="connsiteX20" fmla="*/ 0 w 21677"/>
              <a:gd name="connsiteY20" fmla="*/ 0 h 22391"/>
              <a:gd name="connsiteX0" fmla="*/ 0 w 21677"/>
              <a:gd name="connsiteY0" fmla="*/ 0 h 22391"/>
              <a:gd name="connsiteX1" fmla="*/ 21600 w 21677"/>
              <a:gd name="connsiteY1" fmla="*/ 0 h 22391"/>
              <a:gd name="connsiteX2" fmla="*/ 21677 w 21677"/>
              <a:gd name="connsiteY2" fmla="*/ 21940 h 22391"/>
              <a:gd name="connsiteX3" fmla="*/ 20165 w 21677"/>
              <a:gd name="connsiteY3" fmla="*/ 21904 h 22391"/>
              <a:gd name="connsiteX4" fmla="*/ 19025 w 21677"/>
              <a:gd name="connsiteY4" fmla="*/ 21561 h 22391"/>
              <a:gd name="connsiteX5" fmla="*/ 18012 w 21677"/>
              <a:gd name="connsiteY5" fmla="*/ 21436 h 22391"/>
              <a:gd name="connsiteX6" fmla="*/ 16321 w 21677"/>
              <a:gd name="connsiteY6" fmla="*/ 21342 h 22391"/>
              <a:gd name="connsiteX7" fmla="*/ 14527 w 21677"/>
              <a:gd name="connsiteY7" fmla="*/ 20999 h 22391"/>
              <a:gd name="connsiteX8" fmla="*/ 13206 w 21677"/>
              <a:gd name="connsiteY8" fmla="*/ 21279 h 22391"/>
              <a:gd name="connsiteX9" fmla="*/ 11867 w 21677"/>
              <a:gd name="connsiteY9" fmla="*/ 21904 h 22391"/>
              <a:gd name="connsiteX10" fmla="*/ 10836 w 21677"/>
              <a:gd name="connsiteY10" fmla="*/ 22060 h 22391"/>
              <a:gd name="connsiteX11" fmla="*/ 9472 w 21677"/>
              <a:gd name="connsiteY11" fmla="*/ 21779 h 22391"/>
              <a:gd name="connsiteX12" fmla="*/ 7876 w 21677"/>
              <a:gd name="connsiteY12" fmla="*/ 21436 h 22391"/>
              <a:gd name="connsiteX13" fmla="*/ 7181 w 21677"/>
              <a:gd name="connsiteY13" fmla="*/ 21437 h 22391"/>
              <a:gd name="connsiteX14" fmla="*/ 4452 w 21677"/>
              <a:gd name="connsiteY14" fmla="*/ 22372 h 22391"/>
              <a:gd name="connsiteX15" fmla="*/ 3216 w 21677"/>
              <a:gd name="connsiteY15" fmla="*/ 22029 h 22391"/>
              <a:gd name="connsiteX16" fmla="*/ 2238 w 21677"/>
              <a:gd name="connsiteY16" fmla="*/ 21997 h 22391"/>
              <a:gd name="connsiteX17" fmla="*/ 1465 w 21677"/>
              <a:gd name="connsiteY17" fmla="*/ 21436 h 22391"/>
              <a:gd name="connsiteX18" fmla="*/ 821 w 21677"/>
              <a:gd name="connsiteY18" fmla="*/ 20406 h 22391"/>
              <a:gd name="connsiteX19" fmla="*/ 0 w 21677"/>
              <a:gd name="connsiteY19" fmla="*/ 20172 h 22391"/>
              <a:gd name="connsiteX20" fmla="*/ 0 w 21677"/>
              <a:gd name="connsiteY20" fmla="*/ 0 h 22391"/>
              <a:gd name="connsiteX0" fmla="*/ 0 w 21677"/>
              <a:gd name="connsiteY0" fmla="*/ 0 h 22391"/>
              <a:gd name="connsiteX1" fmla="*/ 21600 w 21677"/>
              <a:gd name="connsiteY1" fmla="*/ 0 h 22391"/>
              <a:gd name="connsiteX2" fmla="*/ 21677 w 21677"/>
              <a:gd name="connsiteY2" fmla="*/ 21940 h 22391"/>
              <a:gd name="connsiteX3" fmla="*/ 20165 w 21677"/>
              <a:gd name="connsiteY3" fmla="*/ 21904 h 22391"/>
              <a:gd name="connsiteX4" fmla="*/ 19025 w 21677"/>
              <a:gd name="connsiteY4" fmla="*/ 21561 h 22391"/>
              <a:gd name="connsiteX5" fmla="*/ 18012 w 21677"/>
              <a:gd name="connsiteY5" fmla="*/ 21436 h 22391"/>
              <a:gd name="connsiteX6" fmla="*/ 16295 w 21677"/>
              <a:gd name="connsiteY6" fmla="*/ 21311 h 22391"/>
              <a:gd name="connsiteX7" fmla="*/ 14527 w 21677"/>
              <a:gd name="connsiteY7" fmla="*/ 20999 h 22391"/>
              <a:gd name="connsiteX8" fmla="*/ 13206 w 21677"/>
              <a:gd name="connsiteY8" fmla="*/ 21279 h 22391"/>
              <a:gd name="connsiteX9" fmla="*/ 11867 w 21677"/>
              <a:gd name="connsiteY9" fmla="*/ 21904 h 22391"/>
              <a:gd name="connsiteX10" fmla="*/ 10836 w 21677"/>
              <a:gd name="connsiteY10" fmla="*/ 22060 h 22391"/>
              <a:gd name="connsiteX11" fmla="*/ 9472 w 21677"/>
              <a:gd name="connsiteY11" fmla="*/ 21779 h 22391"/>
              <a:gd name="connsiteX12" fmla="*/ 7876 w 21677"/>
              <a:gd name="connsiteY12" fmla="*/ 21436 h 22391"/>
              <a:gd name="connsiteX13" fmla="*/ 7181 w 21677"/>
              <a:gd name="connsiteY13" fmla="*/ 21437 h 22391"/>
              <a:gd name="connsiteX14" fmla="*/ 4452 w 21677"/>
              <a:gd name="connsiteY14" fmla="*/ 22372 h 22391"/>
              <a:gd name="connsiteX15" fmla="*/ 3216 w 21677"/>
              <a:gd name="connsiteY15" fmla="*/ 22029 h 22391"/>
              <a:gd name="connsiteX16" fmla="*/ 2238 w 21677"/>
              <a:gd name="connsiteY16" fmla="*/ 21997 h 22391"/>
              <a:gd name="connsiteX17" fmla="*/ 1465 w 21677"/>
              <a:gd name="connsiteY17" fmla="*/ 21436 h 22391"/>
              <a:gd name="connsiteX18" fmla="*/ 821 w 21677"/>
              <a:gd name="connsiteY18" fmla="*/ 20406 h 22391"/>
              <a:gd name="connsiteX19" fmla="*/ 0 w 21677"/>
              <a:gd name="connsiteY19" fmla="*/ 20172 h 22391"/>
              <a:gd name="connsiteX20" fmla="*/ 0 w 21677"/>
              <a:gd name="connsiteY20" fmla="*/ 0 h 22391"/>
              <a:gd name="connsiteX0" fmla="*/ 0 w 21703"/>
              <a:gd name="connsiteY0" fmla="*/ 0 h 22391"/>
              <a:gd name="connsiteX1" fmla="*/ 21600 w 21703"/>
              <a:gd name="connsiteY1" fmla="*/ 0 h 22391"/>
              <a:gd name="connsiteX2" fmla="*/ 21703 w 21703"/>
              <a:gd name="connsiteY2" fmla="*/ 21878 h 22391"/>
              <a:gd name="connsiteX3" fmla="*/ 20165 w 21703"/>
              <a:gd name="connsiteY3" fmla="*/ 21904 h 22391"/>
              <a:gd name="connsiteX4" fmla="*/ 19025 w 21703"/>
              <a:gd name="connsiteY4" fmla="*/ 21561 h 22391"/>
              <a:gd name="connsiteX5" fmla="*/ 18012 w 21703"/>
              <a:gd name="connsiteY5" fmla="*/ 21436 h 22391"/>
              <a:gd name="connsiteX6" fmla="*/ 16295 w 21703"/>
              <a:gd name="connsiteY6" fmla="*/ 21311 h 22391"/>
              <a:gd name="connsiteX7" fmla="*/ 14527 w 21703"/>
              <a:gd name="connsiteY7" fmla="*/ 20999 h 22391"/>
              <a:gd name="connsiteX8" fmla="*/ 13206 w 21703"/>
              <a:gd name="connsiteY8" fmla="*/ 21279 h 22391"/>
              <a:gd name="connsiteX9" fmla="*/ 11867 w 21703"/>
              <a:gd name="connsiteY9" fmla="*/ 21904 h 22391"/>
              <a:gd name="connsiteX10" fmla="*/ 10836 w 21703"/>
              <a:gd name="connsiteY10" fmla="*/ 22060 h 22391"/>
              <a:gd name="connsiteX11" fmla="*/ 9472 w 21703"/>
              <a:gd name="connsiteY11" fmla="*/ 21779 h 22391"/>
              <a:gd name="connsiteX12" fmla="*/ 7876 w 21703"/>
              <a:gd name="connsiteY12" fmla="*/ 21436 h 22391"/>
              <a:gd name="connsiteX13" fmla="*/ 7181 w 21703"/>
              <a:gd name="connsiteY13" fmla="*/ 21437 h 22391"/>
              <a:gd name="connsiteX14" fmla="*/ 4452 w 21703"/>
              <a:gd name="connsiteY14" fmla="*/ 22372 h 22391"/>
              <a:gd name="connsiteX15" fmla="*/ 3216 w 21703"/>
              <a:gd name="connsiteY15" fmla="*/ 22029 h 22391"/>
              <a:gd name="connsiteX16" fmla="*/ 2238 w 21703"/>
              <a:gd name="connsiteY16" fmla="*/ 21997 h 22391"/>
              <a:gd name="connsiteX17" fmla="*/ 1465 w 21703"/>
              <a:gd name="connsiteY17" fmla="*/ 21436 h 22391"/>
              <a:gd name="connsiteX18" fmla="*/ 821 w 21703"/>
              <a:gd name="connsiteY18" fmla="*/ 20406 h 22391"/>
              <a:gd name="connsiteX19" fmla="*/ 0 w 21703"/>
              <a:gd name="connsiteY19" fmla="*/ 20172 h 22391"/>
              <a:gd name="connsiteX20" fmla="*/ 0 w 21703"/>
              <a:gd name="connsiteY20" fmla="*/ 0 h 22391"/>
              <a:gd name="connsiteX0" fmla="*/ 0 w 21703"/>
              <a:gd name="connsiteY0" fmla="*/ 0 h 22391"/>
              <a:gd name="connsiteX1" fmla="*/ 21600 w 21703"/>
              <a:gd name="connsiteY1" fmla="*/ 0 h 22391"/>
              <a:gd name="connsiteX2" fmla="*/ 21703 w 21703"/>
              <a:gd name="connsiteY2" fmla="*/ 21878 h 22391"/>
              <a:gd name="connsiteX3" fmla="*/ 20165 w 21703"/>
              <a:gd name="connsiteY3" fmla="*/ 21904 h 22391"/>
              <a:gd name="connsiteX4" fmla="*/ 19025 w 21703"/>
              <a:gd name="connsiteY4" fmla="*/ 21561 h 22391"/>
              <a:gd name="connsiteX5" fmla="*/ 18012 w 21703"/>
              <a:gd name="connsiteY5" fmla="*/ 21436 h 22391"/>
              <a:gd name="connsiteX6" fmla="*/ 16295 w 21703"/>
              <a:gd name="connsiteY6" fmla="*/ 21311 h 22391"/>
              <a:gd name="connsiteX7" fmla="*/ 14527 w 21703"/>
              <a:gd name="connsiteY7" fmla="*/ 20999 h 22391"/>
              <a:gd name="connsiteX8" fmla="*/ 13206 w 21703"/>
              <a:gd name="connsiteY8" fmla="*/ 21279 h 22391"/>
              <a:gd name="connsiteX9" fmla="*/ 11867 w 21703"/>
              <a:gd name="connsiteY9" fmla="*/ 21904 h 22391"/>
              <a:gd name="connsiteX10" fmla="*/ 10836 w 21703"/>
              <a:gd name="connsiteY10" fmla="*/ 22060 h 22391"/>
              <a:gd name="connsiteX11" fmla="*/ 9472 w 21703"/>
              <a:gd name="connsiteY11" fmla="*/ 21779 h 22391"/>
              <a:gd name="connsiteX12" fmla="*/ 7876 w 21703"/>
              <a:gd name="connsiteY12" fmla="*/ 21436 h 22391"/>
              <a:gd name="connsiteX13" fmla="*/ 7181 w 21703"/>
              <a:gd name="connsiteY13" fmla="*/ 21437 h 22391"/>
              <a:gd name="connsiteX14" fmla="*/ 4452 w 21703"/>
              <a:gd name="connsiteY14" fmla="*/ 22372 h 22391"/>
              <a:gd name="connsiteX15" fmla="*/ 3216 w 21703"/>
              <a:gd name="connsiteY15" fmla="*/ 22029 h 22391"/>
              <a:gd name="connsiteX16" fmla="*/ 2238 w 21703"/>
              <a:gd name="connsiteY16" fmla="*/ 21997 h 22391"/>
              <a:gd name="connsiteX17" fmla="*/ 1465 w 21703"/>
              <a:gd name="connsiteY17" fmla="*/ 21436 h 22391"/>
              <a:gd name="connsiteX18" fmla="*/ 821 w 21703"/>
              <a:gd name="connsiteY18" fmla="*/ 20406 h 22391"/>
              <a:gd name="connsiteX19" fmla="*/ 0 w 21703"/>
              <a:gd name="connsiteY19" fmla="*/ 20172 h 22391"/>
              <a:gd name="connsiteX20" fmla="*/ 0 w 21703"/>
              <a:gd name="connsiteY20" fmla="*/ 0 h 22391"/>
              <a:gd name="connsiteX0" fmla="*/ 0 w 21703"/>
              <a:gd name="connsiteY0" fmla="*/ 0 h 22391"/>
              <a:gd name="connsiteX1" fmla="*/ 21600 w 21703"/>
              <a:gd name="connsiteY1" fmla="*/ 0 h 22391"/>
              <a:gd name="connsiteX2" fmla="*/ 21703 w 21703"/>
              <a:gd name="connsiteY2" fmla="*/ 21878 h 22391"/>
              <a:gd name="connsiteX3" fmla="*/ 20165 w 21703"/>
              <a:gd name="connsiteY3" fmla="*/ 21904 h 22391"/>
              <a:gd name="connsiteX4" fmla="*/ 19025 w 21703"/>
              <a:gd name="connsiteY4" fmla="*/ 21561 h 22391"/>
              <a:gd name="connsiteX5" fmla="*/ 18012 w 21703"/>
              <a:gd name="connsiteY5" fmla="*/ 21436 h 22391"/>
              <a:gd name="connsiteX6" fmla="*/ 16295 w 21703"/>
              <a:gd name="connsiteY6" fmla="*/ 21311 h 22391"/>
              <a:gd name="connsiteX7" fmla="*/ 14527 w 21703"/>
              <a:gd name="connsiteY7" fmla="*/ 20999 h 22391"/>
              <a:gd name="connsiteX8" fmla="*/ 13206 w 21703"/>
              <a:gd name="connsiteY8" fmla="*/ 21279 h 22391"/>
              <a:gd name="connsiteX9" fmla="*/ 11867 w 21703"/>
              <a:gd name="connsiteY9" fmla="*/ 21904 h 22391"/>
              <a:gd name="connsiteX10" fmla="*/ 10836 w 21703"/>
              <a:gd name="connsiteY10" fmla="*/ 22060 h 22391"/>
              <a:gd name="connsiteX11" fmla="*/ 9472 w 21703"/>
              <a:gd name="connsiteY11" fmla="*/ 21779 h 22391"/>
              <a:gd name="connsiteX12" fmla="*/ 7876 w 21703"/>
              <a:gd name="connsiteY12" fmla="*/ 21436 h 22391"/>
              <a:gd name="connsiteX13" fmla="*/ 7181 w 21703"/>
              <a:gd name="connsiteY13" fmla="*/ 21437 h 22391"/>
              <a:gd name="connsiteX14" fmla="*/ 4452 w 21703"/>
              <a:gd name="connsiteY14" fmla="*/ 22372 h 22391"/>
              <a:gd name="connsiteX15" fmla="*/ 3216 w 21703"/>
              <a:gd name="connsiteY15" fmla="*/ 22029 h 22391"/>
              <a:gd name="connsiteX16" fmla="*/ 2238 w 21703"/>
              <a:gd name="connsiteY16" fmla="*/ 21997 h 22391"/>
              <a:gd name="connsiteX17" fmla="*/ 1465 w 21703"/>
              <a:gd name="connsiteY17" fmla="*/ 21436 h 22391"/>
              <a:gd name="connsiteX18" fmla="*/ 770 w 21703"/>
              <a:gd name="connsiteY18" fmla="*/ 20531 h 22391"/>
              <a:gd name="connsiteX19" fmla="*/ 0 w 21703"/>
              <a:gd name="connsiteY19" fmla="*/ 20172 h 22391"/>
              <a:gd name="connsiteX20" fmla="*/ 0 w 21703"/>
              <a:gd name="connsiteY20" fmla="*/ 0 h 22391"/>
              <a:gd name="connsiteX0" fmla="*/ 0 w 21703"/>
              <a:gd name="connsiteY0" fmla="*/ 0 h 22391"/>
              <a:gd name="connsiteX1" fmla="*/ 21600 w 21703"/>
              <a:gd name="connsiteY1" fmla="*/ 0 h 22391"/>
              <a:gd name="connsiteX2" fmla="*/ 21703 w 21703"/>
              <a:gd name="connsiteY2" fmla="*/ 21734 h 22391"/>
              <a:gd name="connsiteX3" fmla="*/ 20165 w 21703"/>
              <a:gd name="connsiteY3" fmla="*/ 21904 h 22391"/>
              <a:gd name="connsiteX4" fmla="*/ 19025 w 21703"/>
              <a:gd name="connsiteY4" fmla="*/ 21561 h 22391"/>
              <a:gd name="connsiteX5" fmla="*/ 18012 w 21703"/>
              <a:gd name="connsiteY5" fmla="*/ 21436 h 22391"/>
              <a:gd name="connsiteX6" fmla="*/ 16295 w 21703"/>
              <a:gd name="connsiteY6" fmla="*/ 21311 h 22391"/>
              <a:gd name="connsiteX7" fmla="*/ 14527 w 21703"/>
              <a:gd name="connsiteY7" fmla="*/ 20999 h 22391"/>
              <a:gd name="connsiteX8" fmla="*/ 13206 w 21703"/>
              <a:gd name="connsiteY8" fmla="*/ 21279 h 22391"/>
              <a:gd name="connsiteX9" fmla="*/ 11867 w 21703"/>
              <a:gd name="connsiteY9" fmla="*/ 21904 h 22391"/>
              <a:gd name="connsiteX10" fmla="*/ 10836 w 21703"/>
              <a:gd name="connsiteY10" fmla="*/ 22060 h 22391"/>
              <a:gd name="connsiteX11" fmla="*/ 9472 w 21703"/>
              <a:gd name="connsiteY11" fmla="*/ 21779 h 22391"/>
              <a:gd name="connsiteX12" fmla="*/ 7876 w 21703"/>
              <a:gd name="connsiteY12" fmla="*/ 21436 h 22391"/>
              <a:gd name="connsiteX13" fmla="*/ 7181 w 21703"/>
              <a:gd name="connsiteY13" fmla="*/ 21437 h 22391"/>
              <a:gd name="connsiteX14" fmla="*/ 4452 w 21703"/>
              <a:gd name="connsiteY14" fmla="*/ 22372 h 22391"/>
              <a:gd name="connsiteX15" fmla="*/ 3216 w 21703"/>
              <a:gd name="connsiteY15" fmla="*/ 22029 h 22391"/>
              <a:gd name="connsiteX16" fmla="*/ 2238 w 21703"/>
              <a:gd name="connsiteY16" fmla="*/ 21997 h 22391"/>
              <a:gd name="connsiteX17" fmla="*/ 1465 w 21703"/>
              <a:gd name="connsiteY17" fmla="*/ 21436 h 22391"/>
              <a:gd name="connsiteX18" fmla="*/ 770 w 21703"/>
              <a:gd name="connsiteY18" fmla="*/ 20531 h 22391"/>
              <a:gd name="connsiteX19" fmla="*/ 0 w 21703"/>
              <a:gd name="connsiteY19" fmla="*/ 20172 h 22391"/>
              <a:gd name="connsiteX20" fmla="*/ 0 w 21703"/>
              <a:gd name="connsiteY20" fmla="*/ 0 h 22391"/>
              <a:gd name="connsiteX0" fmla="*/ 0 w 21703"/>
              <a:gd name="connsiteY0" fmla="*/ 0 h 23402"/>
              <a:gd name="connsiteX1" fmla="*/ 21600 w 21703"/>
              <a:gd name="connsiteY1" fmla="*/ 0 h 23402"/>
              <a:gd name="connsiteX2" fmla="*/ 21703 w 21703"/>
              <a:gd name="connsiteY2" fmla="*/ 21734 h 23402"/>
              <a:gd name="connsiteX3" fmla="*/ 21074 w 21703"/>
              <a:gd name="connsiteY3" fmla="*/ 21946 h 23402"/>
              <a:gd name="connsiteX4" fmla="*/ 20165 w 21703"/>
              <a:gd name="connsiteY4" fmla="*/ 21904 h 23402"/>
              <a:gd name="connsiteX5" fmla="*/ 19025 w 21703"/>
              <a:gd name="connsiteY5" fmla="*/ 21561 h 23402"/>
              <a:gd name="connsiteX6" fmla="*/ 18012 w 21703"/>
              <a:gd name="connsiteY6" fmla="*/ 21436 h 23402"/>
              <a:gd name="connsiteX7" fmla="*/ 16295 w 21703"/>
              <a:gd name="connsiteY7" fmla="*/ 21311 h 23402"/>
              <a:gd name="connsiteX8" fmla="*/ 14527 w 21703"/>
              <a:gd name="connsiteY8" fmla="*/ 20999 h 23402"/>
              <a:gd name="connsiteX9" fmla="*/ 13206 w 21703"/>
              <a:gd name="connsiteY9" fmla="*/ 21279 h 23402"/>
              <a:gd name="connsiteX10" fmla="*/ 11867 w 21703"/>
              <a:gd name="connsiteY10" fmla="*/ 21904 h 23402"/>
              <a:gd name="connsiteX11" fmla="*/ 10836 w 21703"/>
              <a:gd name="connsiteY11" fmla="*/ 22060 h 23402"/>
              <a:gd name="connsiteX12" fmla="*/ 9472 w 21703"/>
              <a:gd name="connsiteY12" fmla="*/ 21779 h 23402"/>
              <a:gd name="connsiteX13" fmla="*/ 7876 w 21703"/>
              <a:gd name="connsiteY13" fmla="*/ 21436 h 23402"/>
              <a:gd name="connsiteX14" fmla="*/ 7181 w 21703"/>
              <a:gd name="connsiteY14" fmla="*/ 21437 h 23402"/>
              <a:gd name="connsiteX15" fmla="*/ 4452 w 21703"/>
              <a:gd name="connsiteY15" fmla="*/ 22372 h 23402"/>
              <a:gd name="connsiteX16" fmla="*/ 3216 w 21703"/>
              <a:gd name="connsiteY16" fmla="*/ 22029 h 23402"/>
              <a:gd name="connsiteX17" fmla="*/ 2238 w 21703"/>
              <a:gd name="connsiteY17" fmla="*/ 21997 h 23402"/>
              <a:gd name="connsiteX18" fmla="*/ 1465 w 21703"/>
              <a:gd name="connsiteY18" fmla="*/ 21436 h 23402"/>
              <a:gd name="connsiteX19" fmla="*/ 770 w 21703"/>
              <a:gd name="connsiteY19" fmla="*/ 20531 h 23402"/>
              <a:gd name="connsiteX20" fmla="*/ 0 w 21703"/>
              <a:gd name="connsiteY20" fmla="*/ 20172 h 23402"/>
              <a:gd name="connsiteX21" fmla="*/ 0 w 21703"/>
              <a:gd name="connsiteY21" fmla="*/ 0 h 23402"/>
              <a:gd name="connsiteX0" fmla="*/ 0 w 21703"/>
              <a:gd name="connsiteY0" fmla="*/ 0 h 22391"/>
              <a:gd name="connsiteX1" fmla="*/ 21600 w 21703"/>
              <a:gd name="connsiteY1" fmla="*/ 0 h 22391"/>
              <a:gd name="connsiteX2" fmla="*/ 21703 w 21703"/>
              <a:gd name="connsiteY2" fmla="*/ 21734 h 22391"/>
              <a:gd name="connsiteX3" fmla="*/ 21074 w 21703"/>
              <a:gd name="connsiteY3" fmla="*/ 21946 h 22391"/>
              <a:gd name="connsiteX4" fmla="*/ 20165 w 21703"/>
              <a:gd name="connsiteY4" fmla="*/ 21904 h 22391"/>
              <a:gd name="connsiteX5" fmla="*/ 19025 w 21703"/>
              <a:gd name="connsiteY5" fmla="*/ 21561 h 22391"/>
              <a:gd name="connsiteX6" fmla="*/ 18012 w 21703"/>
              <a:gd name="connsiteY6" fmla="*/ 21436 h 22391"/>
              <a:gd name="connsiteX7" fmla="*/ 16295 w 21703"/>
              <a:gd name="connsiteY7" fmla="*/ 21311 h 22391"/>
              <a:gd name="connsiteX8" fmla="*/ 14527 w 21703"/>
              <a:gd name="connsiteY8" fmla="*/ 20999 h 22391"/>
              <a:gd name="connsiteX9" fmla="*/ 13206 w 21703"/>
              <a:gd name="connsiteY9" fmla="*/ 21279 h 22391"/>
              <a:gd name="connsiteX10" fmla="*/ 11867 w 21703"/>
              <a:gd name="connsiteY10" fmla="*/ 21904 h 22391"/>
              <a:gd name="connsiteX11" fmla="*/ 10836 w 21703"/>
              <a:gd name="connsiteY11" fmla="*/ 22060 h 22391"/>
              <a:gd name="connsiteX12" fmla="*/ 9472 w 21703"/>
              <a:gd name="connsiteY12" fmla="*/ 21779 h 22391"/>
              <a:gd name="connsiteX13" fmla="*/ 7876 w 21703"/>
              <a:gd name="connsiteY13" fmla="*/ 21436 h 22391"/>
              <a:gd name="connsiteX14" fmla="*/ 7181 w 21703"/>
              <a:gd name="connsiteY14" fmla="*/ 21437 h 22391"/>
              <a:gd name="connsiteX15" fmla="*/ 4452 w 21703"/>
              <a:gd name="connsiteY15" fmla="*/ 22372 h 22391"/>
              <a:gd name="connsiteX16" fmla="*/ 3216 w 21703"/>
              <a:gd name="connsiteY16" fmla="*/ 22029 h 22391"/>
              <a:gd name="connsiteX17" fmla="*/ 2238 w 21703"/>
              <a:gd name="connsiteY17" fmla="*/ 21997 h 22391"/>
              <a:gd name="connsiteX18" fmla="*/ 1465 w 21703"/>
              <a:gd name="connsiteY18" fmla="*/ 21436 h 22391"/>
              <a:gd name="connsiteX19" fmla="*/ 770 w 21703"/>
              <a:gd name="connsiteY19" fmla="*/ 20531 h 22391"/>
              <a:gd name="connsiteX20" fmla="*/ 0 w 21703"/>
              <a:gd name="connsiteY20" fmla="*/ 20172 h 22391"/>
              <a:gd name="connsiteX21" fmla="*/ 0 w 21703"/>
              <a:gd name="connsiteY21" fmla="*/ 0 h 22391"/>
              <a:gd name="connsiteX0" fmla="*/ 0 w 21703"/>
              <a:gd name="connsiteY0" fmla="*/ 0 h 22391"/>
              <a:gd name="connsiteX1" fmla="*/ 21600 w 21703"/>
              <a:gd name="connsiteY1" fmla="*/ 0 h 22391"/>
              <a:gd name="connsiteX2" fmla="*/ 21703 w 21703"/>
              <a:gd name="connsiteY2" fmla="*/ 21857 h 22391"/>
              <a:gd name="connsiteX3" fmla="*/ 21074 w 21703"/>
              <a:gd name="connsiteY3" fmla="*/ 21946 h 22391"/>
              <a:gd name="connsiteX4" fmla="*/ 20165 w 21703"/>
              <a:gd name="connsiteY4" fmla="*/ 21904 h 22391"/>
              <a:gd name="connsiteX5" fmla="*/ 19025 w 21703"/>
              <a:gd name="connsiteY5" fmla="*/ 21561 h 22391"/>
              <a:gd name="connsiteX6" fmla="*/ 18012 w 21703"/>
              <a:gd name="connsiteY6" fmla="*/ 21436 h 22391"/>
              <a:gd name="connsiteX7" fmla="*/ 16295 w 21703"/>
              <a:gd name="connsiteY7" fmla="*/ 21311 h 22391"/>
              <a:gd name="connsiteX8" fmla="*/ 14527 w 21703"/>
              <a:gd name="connsiteY8" fmla="*/ 20999 h 22391"/>
              <a:gd name="connsiteX9" fmla="*/ 13206 w 21703"/>
              <a:gd name="connsiteY9" fmla="*/ 21279 h 22391"/>
              <a:gd name="connsiteX10" fmla="*/ 11867 w 21703"/>
              <a:gd name="connsiteY10" fmla="*/ 21904 h 22391"/>
              <a:gd name="connsiteX11" fmla="*/ 10836 w 21703"/>
              <a:gd name="connsiteY11" fmla="*/ 22060 h 22391"/>
              <a:gd name="connsiteX12" fmla="*/ 9472 w 21703"/>
              <a:gd name="connsiteY12" fmla="*/ 21779 h 22391"/>
              <a:gd name="connsiteX13" fmla="*/ 7876 w 21703"/>
              <a:gd name="connsiteY13" fmla="*/ 21436 h 22391"/>
              <a:gd name="connsiteX14" fmla="*/ 7181 w 21703"/>
              <a:gd name="connsiteY14" fmla="*/ 21437 h 22391"/>
              <a:gd name="connsiteX15" fmla="*/ 4452 w 21703"/>
              <a:gd name="connsiteY15" fmla="*/ 22372 h 22391"/>
              <a:gd name="connsiteX16" fmla="*/ 3216 w 21703"/>
              <a:gd name="connsiteY16" fmla="*/ 22029 h 22391"/>
              <a:gd name="connsiteX17" fmla="*/ 2238 w 21703"/>
              <a:gd name="connsiteY17" fmla="*/ 21997 h 22391"/>
              <a:gd name="connsiteX18" fmla="*/ 1465 w 21703"/>
              <a:gd name="connsiteY18" fmla="*/ 21436 h 22391"/>
              <a:gd name="connsiteX19" fmla="*/ 770 w 21703"/>
              <a:gd name="connsiteY19" fmla="*/ 20531 h 22391"/>
              <a:gd name="connsiteX20" fmla="*/ 0 w 21703"/>
              <a:gd name="connsiteY20" fmla="*/ 20172 h 22391"/>
              <a:gd name="connsiteX21" fmla="*/ 0 w 21703"/>
              <a:gd name="connsiteY21" fmla="*/ 0 h 22391"/>
              <a:gd name="connsiteX0" fmla="*/ 0 w 21703"/>
              <a:gd name="connsiteY0" fmla="*/ 62 h 22453"/>
              <a:gd name="connsiteX1" fmla="*/ 21677 w 21703"/>
              <a:gd name="connsiteY1" fmla="*/ 0 h 22453"/>
              <a:gd name="connsiteX2" fmla="*/ 21703 w 21703"/>
              <a:gd name="connsiteY2" fmla="*/ 21919 h 22453"/>
              <a:gd name="connsiteX3" fmla="*/ 21074 w 21703"/>
              <a:gd name="connsiteY3" fmla="*/ 22008 h 22453"/>
              <a:gd name="connsiteX4" fmla="*/ 20165 w 21703"/>
              <a:gd name="connsiteY4" fmla="*/ 21966 h 22453"/>
              <a:gd name="connsiteX5" fmla="*/ 19025 w 21703"/>
              <a:gd name="connsiteY5" fmla="*/ 21623 h 22453"/>
              <a:gd name="connsiteX6" fmla="*/ 18012 w 21703"/>
              <a:gd name="connsiteY6" fmla="*/ 21498 h 22453"/>
              <a:gd name="connsiteX7" fmla="*/ 16295 w 21703"/>
              <a:gd name="connsiteY7" fmla="*/ 21373 h 22453"/>
              <a:gd name="connsiteX8" fmla="*/ 14527 w 21703"/>
              <a:gd name="connsiteY8" fmla="*/ 21061 h 22453"/>
              <a:gd name="connsiteX9" fmla="*/ 13206 w 21703"/>
              <a:gd name="connsiteY9" fmla="*/ 21341 h 22453"/>
              <a:gd name="connsiteX10" fmla="*/ 11867 w 21703"/>
              <a:gd name="connsiteY10" fmla="*/ 21966 h 22453"/>
              <a:gd name="connsiteX11" fmla="*/ 10836 w 21703"/>
              <a:gd name="connsiteY11" fmla="*/ 22122 h 22453"/>
              <a:gd name="connsiteX12" fmla="*/ 9472 w 21703"/>
              <a:gd name="connsiteY12" fmla="*/ 21841 h 22453"/>
              <a:gd name="connsiteX13" fmla="*/ 7876 w 21703"/>
              <a:gd name="connsiteY13" fmla="*/ 21498 h 22453"/>
              <a:gd name="connsiteX14" fmla="*/ 7181 w 21703"/>
              <a:gd name="connsiteY14" fmla="*/ 21499 h 22453"/>
              <a:gd name="connsiteX15" fmla="*/ 4452 w 21703"/>
              <a:gd name="connsiteY15" fmla="*/ 22434 h 22453"/>
              <a:gd name="connsiteX16" fmla="*/ 3216 w 21703"/>
              <a:gd name="connsiteY16" fmla="*/ 22091 h 22453"/>
              <a:gd name="connsiteX17" fmla="*/ 2238 w 21703"/>
              <a:gd name="connsiteY17" fmla="*/ 22059 h 22453"/>
              <a:gd name="connsiteX18" fmla="*/ 1465 w 21703"/>
              <a:gd name="connsiteY18" fmla="*/ 21498 h 22453"/>
              <a:gd name="connsiteX19" fmla="*/ 770 w 21703"/>
              <a:gd name="connsiteY19" fmla="*/ 20593 h 22453"/>
              <a:gd name="connsiteX20" fmla="*/ 0 w 21703"/>
              <a:gd name="connsiteY20" fmla="*/ 20234 h 22453"/>
              <a:gd name="connsiteX21" fmla="*/ 0 w 21703"/>
              <a:gd name="connsiteY21" fmla="*/ 62 h 22453"/>
              <a:gd name="connsiteX0" fmla="*/ 0 w 21703"/>
              <a:gd name="connsiteY0" fmla="*/ 62 h 22453"/>
              <a:gd name="connsiteX1" fmla="*/ 21677 w 21703"/>
              <a:gd name="connsiteY1" fmla="*/ 0 h 22453"/>
              <a:gd name="connsiteX2" fmla="*/ 21703 w 21703"/>
              <a:gd name="connsiteY2" fmla="*/ 21888 h 22453"/>
              <a:gd name="connsiteX3" fmla="*/ 21074 w 21703"/>
              <a:gd name="connsiteY3" fmla="*/ 22008 h 22453"/>
              <a:gd name="connsiteX4" fmla="*/ 20165 w 21703"/>
              <a:gd name="connsiteY4" fmla="*/ 21966 h 22453"/>
              <a:gd name="connsiteX5" fmla="*/ 19025 w 21703"/>
              <a:gd name="connsiteY5" fmla="*/ 21623 h 22453"/>
              <a:gd name="connsiteX6" fmla="*/ 18012 w 21703"/>
              <a:gd name="connsiteY6" fmla="*/ 21498 h 22453"/>
              <a:gd name="connsiteX7" fmla="*/ 16295 w 21703"/>
              <a:gd name="connsiteY7" fmla="*/ 21373 h 22453"/>
              <a:gd name="connsiteX8" fmla="*/ 14527 w 21703"/>
              <a:gd name="connsiteY8" fmla="*/ 21061 h 22453"/>
              <a:gd name="connsiteX9" fmla="*/ 13206 w 21703"/>
              <a:gd name="connsiteY9" fmla="*/ 21341 h 22453"/>
              <a:gd name="connsiteX10" fmla="*/ 11867 w 21703"/>
              <a:gd name="connsiteY10" fmla="*/ 21966 h 22453"/>
              <a:gd name="connsiteX11" fmla="*/ 10836 w 21703"/>
              <a:gd name="connsiteY11" fmla="*/ 22122 h 22453"/>
              <a:gd name="connsiteX12" fmla="*/ 9472 w 21703"/>
              <a:gd name="connsiteY12" fmla="*/ 21841 h 22453"/>
              <a:gd name="connsiteX13" fmla="*/ 7876 w 21703"/>
              <a:gd name="connsiteY13" fmla="*/ 21498 h 22453"/>
              <a:gd name="connsiteX14" fmla="*/ 7181 w 21703"/>
              <a:gd name="connsiteY14" fmla="*/ 21499 h 22453"/>
              <a:gd name="connsiteX15" fmla="*/ 4452 w 21703"/>
              <a:gd name="connsiteY15" fmla="*/ 22434 h 22453"/>
              <a:gd name="connsiteX16" fmla="*/ 3216 w 21703"/>
              <a:gd name="connsiteY16" fmla="*/ 22091 h 22453"/>
              <a:gd name="connsiteX17" fmla="*/ 2238 w 21703"/>
              <a:gd name="connsiteY17" fmla="*/ 22059 h 22453"/>
              <a:gd name="connsiteX18" fmla="*/ 1465 w 21703"/>
              <a:gd name="connsiteY18" fmla="*/ 21498 h 22453"/>
              <a:gd name="connsiteX19" fmla="*/ 770 w 21703"/>
              <a:gd name="connsiteY19" fmla="*/ 20593 h 22453"/>
              <a:gd name="connsiteX20" fmla="*/ 0 w 21703"/>
              <a:gd name="connsiteY20" fmla="*/ 20234 h 22453"/>
              <a:gd name="connsiteX21" fmla="*/ 0 w 21703"/>
              <a:gd name="connsiteY21" fmla="*/ 62 h 22453"/>
              <a:gd name="connsiteX0" fmla="*/ 0 w 21703"/>
              <a:gd name="connsiteY0" fmla="*/ 62 h 22452"/>
              <a:gd name="connsiteX1" fmla="*/ 21677 w 21703"/>
              <a:gd name="connsiteY1" fmla="*/ 0 h 22452"/>
              <a:gd name="connsiteX2" fmla="*/ 21703 w 21703"/>
              <a:gd name="connsiteY2" fmla="*/ 21888 h 22452"/>
              <a:gd name="connsiteX3" fmla="*/ 21074 w 21703"/>
              <a:gd name="connsiteY3" fmla="*/ 22008 h 22452"/>
              <a:gd name="connsiteX4" fmla="*/ 20165 w 21703"/>
              <a:gd name="connsiteY4" fmla="*/ 21966 h 22452"/>
              <a:gd name="connsiteX5" fmla="*/ 19025 w 21703"/>
              <a:gd name="connsiteY5" fmla="*/ 21623 h 22452"/>
              <a:gd name="connsiteX6" fmla="*/ 18012 w 21703"/>
              <a:gd name="connsiteY6" fmla="*/ 21498 h 22452"/>
              <a:gd name="connsiteX7" fmla="*/ 16295 w 21703"/>
              <a:gd name="connsiteY7" fmla="*/ 21373 h 22452"/>
              <a:gd name="connsiteX8" fmla="*/ 14527 w 21703"/>
              <a:gd name="connsiteY8" fmla="*/ 21061 h 22452"/>
              <a:gd name="connsiteX9" fmla="*/ 13206 w 21703"/>
              <a:gd name="connsiteY9" fmla="*/ 21341 h 22452"/>
              <a:gd name="connsiteX10" fmla="*/ 11867 w 21703"/>
              <a:gd name="connsiteY10" fmla="*/ 21966 h 22452"/>
              <a:gd name="connsiteX11" fmla="*/ 10836 w 21703"/>
              <a:gd name="connsiteY11" fmla="*/ 22122 h 22452"/>
              <a:gd name="connsiteX12" fmla="*/ 9472 w 21703"/>
              <a:gd name="connsiteY12" fmla="*/ 21841 h 22452"/>
              <a:gd name="connsiteX13" fmla="*/ 7876 w 21703"/>
              <a:gd name="connsiteY13" fmla="*/ 21498 h 22452"/>
              <a:gd name="connsiteX14" fmla="*/ 7181 w 21703"/>
              <a:gd name="connsiteY14" fmla="*/ 21446 h 22452"/>
              <a:gd name="connsiteX15" fmla="*/ 4452 w 21703"/>
              <a:gd name="connsiteY15" fmla="*/ 22434 h 22452"/>
              <a:gd name="connsiteX16" fmla="*/ 3216 w 21703"/>
              <a:gd name="connsiteY16" fmla="*/ 22091 h 22452"/>
              <a:gd name="connsiteX17" fmla="*/ 2238 w 21703"/>
              <a:gd name="connsiteY17" fmla="*/ 22059 h 22452"/>
              <a:gd name="connsiteX18" fmla="*/ 1465 w 21703"/>
              <a:gd name="connsiteY18" fmla="*/ 21498 h 22452"/>
              <a:gd name="connsiteX19" fmla="*/ 770 w 21703"/>
              <a:gd name="connsiteY19" fmla="*/ 20593 h 22452"/>
              <a:gd name="connsiteX20" fmla="*/ 0 w 21703"/>
              <a:gd name="connsiteY20" fmla="*/ 20234 h 22452"/>
              <a:gd name="connsiteX21" fmla="*/ 0 w 21703"/>
              <a:gd name="connsiteY21" fmla="*/ 62 h 22452"/>
              <a:gd name="connsiteX0" fmla="*/ 0 w 21703"/>
              <a:gd name="connsiteY0" fmla="*/ 62 h 22452"/>
              <a:gd name="connsiteX1" fmla="*/ 21677 w 21703"/>
              <a:gd name="connsiteY1" fmla="*/ 0 h 22452"/>
              <a:gd name="connsiteX2" fmla="*/ 21703 w 21703"/>
              <a:gd name="connsiteY2" fmla="*/ 21888 h 22452"/>
              <a:gd name="connsiteX3" fmla="*/ 21074 w 21703"/>
              <a:gd name="connsiteY3" fmla="*/ 22008 h 22452"/>
              <a:gd name="connsiteX4" fmla="*/ 20165 w 21703"/>
              <a:gd name="connsiteY4" fmla="*/ 21966 h 22452"/>
              <a:gd name="connsiteX5" fmla="*/ 19025 w 21703"/>
              <a:gd name="connsiteY5" fmla="*/ 21623 h 22452"/>
              <a:gd name="connsiteX6" fmla="*/ 18012 w 21703"/>
              <a:gd name="connsiteY6" fmla="*/ 21498 h 22452"/>
              <a:gd name="connsiteX7" fmla="*/ 16295 w 21703"/>
              <a:gd name="connsiteY7" fmla="*/ 21373 h 22452"/>
              <a:gd name="connsiteX8" fmla="*/ 14527 w 21703"/>
              <a:gd name="connsiteY8" fmla="*/ 21061 h 22452"/>
              <a:gd name="connsiteX9" fmla="*/ 13206 w 21703"/>
              <a:gd name="connsiteY9" fmla="*/ 21341 h 22452"/>
              <a:gd name="connsiteX10" fmla="*/ 11867 w 21703"/>
              <a:gd name="connsiteY10" fmla="*/ 21966 h 22452"/>
              <a:gd name="connsiteX11" fmla="*/ 10836 w 21703"/>
              <a:gd name="connsiteY11" fmla="*/ 22122 h 22452"/>
              <a:gd name="connsiteX12" fmla="*/ 9472 w 21703"/>
              <a:gd name="connsiteY12" fmla="*/ 21841 h 22452"/>
              <a:gd name="connsiteX13" fmla="*/ 8314 w 21703"/>
              <a:gd name="connsiteY13" fmla="*/ 21525 h 22452"/>
              <a:gd name="connsiteX14" fmla="*/ 7181 w 21703"/>
              <a:gd name="connsiteY14" fmla="*/ 21446 h 22452"/>
              <a:gd name="connsiteX15" fmla="*/ 4452 w 21703"/>
              <a:gd name="connsiteY15" fmla="*/ 22434 h 22452"/>
              <a:gd name="connsiteX16" fmla="*/ 3216 w 21703"/>
              <a:gd name="connsiteY16" fmla="*/ 22091 h 22452"/>
              <a:gd name="connsiteX17" fmla="*/ 2238 w 21703"/>
              <a:gd name="connsiteY17" fmla="*/ 22059 h 22452"/>
              <a:gd name="connsiteX18" fmla="*/ 1465 w 21703"/>
              <a:gd name="connsiteY18" fmla="*/ 21498 h 22452"/>
              <a:gd name="connsiteX19" fmla="*/ 770 w 21703"/>
              <a:gd name="connsiteY19" fmla="*/ 20593 h 22452"/>
              <a:gd name="connsiteX20" fmla="*/ 0 w 21703"/>
              <a:gd name="connsiteY20" fmla="*/ 20234 h 22452"/>
              <a:gd name="connsiteX21" fmla="*/ 0 w 21703"/>
              <a:gd name="connsiteY21" fmla="*/ 62 h 22452"/>
              <a:gd name="connsiteX0" fmla="*/ 0 w 21703"/>
              <a:gd name="connsiteY0" fmla="*/ 62 h 22452"/>
              <a:gd name="connsiteX1" fmla="*/ 21677 w 21703"/>
              <a:gd name="connsiteY1" fmla="*/ 0 h 22452"/>
              <a:gd name="connsiteX2" fmla="*/ 21703 w 21703"/>
              <a:gd name="connsiteY2" fmla="*/ 21888 h 22452"/>
              <a:gd name="connsiteX3" fmla="*/ 21074 w 21703"/>
              <a:gd name="connsiteY3" fmla="*/ 22008 h 22452"/>
              <a:gd name="connsiteX4" fmla="*/ 20165 w 21703"/>
              <a:gd name="connsiteY4" fmla="*/ 21966 h 22452"/>
              <a:gd name="connsiteX5" fmla="*/ 19025 w 21703"/>
              <a:gd name="connsiteY5" fmla="*/ 21623 h 22452"/>
              <a:gd name="connsiteX6" fmla="*/ 18012 w 21703"/>
              <a:gd name="connsiteY6" fmla="*/ 21498 h 22452"/>
              <a:gd name="connsiteX7" fmla="*/ 16295 w 21703"/>
              <a:gd name="connsiteY7" fmla="*/ 21373 h 22452"/>
              <a:gd name="connsiteX8" fmla="*/ 14527 w 21703"/>
              <a:gd name="connsiteY8" fmla="*/ 21061 h 22452"/>
              <a:gd name="connsiteX9" fmla="*/ 13206 w 21703"/>
              <a:gd name="connsiteY9" fmla="*/ 21341 h 22452"/>
              <a:gd name="connsiteX10" fmla="*/ 11867 w 21703"/>
              <a:gd name="connsiteY10" fmla="*/ 21966 h 22452"/>
              <a:gd name="connsiteX11" fmla="*/ 10836 w 21703"/>
              <a:gd name="connsiteY11" fmla="*/ 22122 h 22452"/>
              <a:gd name="connsiteX12" fmla="*/ 9494 w 21703"/>
              <a:gd name="connsiteY12" fmla="*/ 21841 h 22452"/>
              <a:gd name="connsiteX13" fmla="*/ 8314 w 21703"/>
              <a:gd name="connsiteY13" fmla="*/ 21525 h 22452"/>
              <a:gd name="connsiteX14" fmla="*/ 7181 w 21703"/>
              <a:gd name="connsiteY14" fmla="*/ 21446 h 22452"/>
              <a:gd name="connsiteX15" fmla="*/ 4452 w 21703"/>
              <a:gd name="connsiteY15" fmla="*/ 22434 h 22452"/>
              <a:gd name="connsiteX16" fmla="*/ 3216 w 21703"/>
              <a:gd name="connsiteY16" fmla="*/ 22091 h 22452"/>
              <a:gd name="connsiteX17" fmla="*/ 2238 w 21703"/>
              <a:gd name="connsiteY17" fmla="*/ 22059 h 22452"/>
              <a:gd name="connsiteX18" fmla="*/ 1465 w 21703"/>
              <a:gd name="connsiteY18" fmla="*/ 21498 h 22452"/>
              <a:gd name="connsiteX19" fmla="*/ 770 w 21703"/>
              <a:gd name="connsiteY19" fmla="*/ 20593 h 22452"/>
              <a:gd name="connsiteX20" fmla="*/ 0 w 21703"/>
              <a:gd name="connsiteY20" fmla="*/ 20234 h 22452"/>
              <a:gd name="connsiteX21" fmla="*/ 0 w 21703"/>
              <a:gd name="connsiteY21" fmla="*/ 62 h 22452"/>
              <a:gd name="connsiteX0" fmla="*/ 0 w 21703"/>
              <a:gd name="connsiteY0" fmla="*/ 62 h 22452"/>
              <a:gd name="connsiteX1" fmla="*/ 21677 w 21703"/>
              <a:gd name="connsiteY1" fmla="*/ 0 h 22452"/>
              <a:gd name="connsiteX2" fmla="*/ 21703 w 21703"/>
              <a:gd name="connsiteY2" fmla="*/ 21888 h 22452"/>
              <a:gd name="connsiteX3" fmla="*/ 21074 w 21703"/>
              <a:gd name="connsiteY3" fmla="*/ 22008 h 22452"/>
              <a:gd name="connsiteX4" fmla="*/ 20165 w 21703"/>
              <a:gd name="connsiteY4" fmla="*/ 21966 h 22452"/>
              <a:gd name="connsiteX5" fmla="*/ 19025 w 21703"/>
              <a:gd name="connsiteY5" fmla="*/ 21623 h 22452"/>
              <a:gd name="connsiteX6" fmla="*/ 18012 w 21703"/>
              <a:gd name="connsiteY6" fmla="*/ 21498 h 22452"/>
              <a:gd name="connsiteX7" fmla="*/ 16295 w 21703"/>
              <a:gd name="connsiteY7" fmla="*/ 21373 h 22452"/>
              <a:gd name="connsiteX8" fmla="*/ 14527 w 21703"/>
              <a:gd name="connsiteY8" fmla="*/ 21061 h 22452"/>
              <a:gd name="connsiteX9" fmla="*/ 13206 w 21703"/>
              <a:gd name="connsiteY9" fmla="*/ 21341 h 22452"/>
              <a:gd name="connsiteX10" fmla="*/ 11867 w 21703"/>
              <a:gd name="connsiteY10" fmla="*/ 21966 h 22452"/>
              <a:gd name="connsiteX11" fmla="*/ 10836 w 21703"/>
              <a:gd name="connsiteY11" fmla="*/ 22042 h 22452"/>
              <a:gd name="connsiteX12" fmla="*/ 9494 w 21703"/>
              <a:gd name="connsiteY12" fmla="*/ 21841 h 22452"/>
              <a:gd name="connsiteX13" fmla="*/ 8314 w 21703"/>
              <a:gd name="connsiteY13" fmla="*/ 21525 h 22452"/>
              <a:gd name="connsiteX14" fmla="*/ 7181 w 21703"/>
              <a:gd name="connsiteY14" fmla="*/ 21446 h 22452"/>
              <a:gd name="connsiteX15" fmla="*/ 4452 w 21703"/>
              <a:gd name="connsiteY15" fmla="*/ 22434 h 22452"/>
              <a:gd name="connsiteX16" fmla="*/ 3216 w 21703"/>
              <a:gd name="connsiteY16" fmla="*/ 22091 h 22452"/>
              <a:gd name="connsiteX17" fmla="*/ 2238 w 21703"/>
              <a:gd name="connsiteY17" fmla="*/ 22059 h 22452"/>
              <a:gd name="connsiteX18" fmla="*/ 1465 w 21703"/>
              <a:gd name="connsiteY18" fmla="*/ 21498 h 22452"/>
              <a:gd name="connsiteX19" fmla="*/ 770 w 21703"/>
              <a:gd name="connsiteY19" fmla="*/ 20593 h 22452"/>
              <a:gd name="connsiteX20" fmla="*/ 0 w 21703"/>
              <a:gd name="connsiteY20" fmla="*/ 20234 h 22452"/>
              <a:gd name="connsiteX21" fmla="*/ 0 w 21703"/>
              <a:gd name="connsiteY21" fmla="*/ 62 h 22452"/>
              <a:gd name="connsiteX0" fmla="*/ 0 w 21703"/>
              <a:gd name="connsiteY0" fmla="*/ 62 h 22452"/>
              <a:gd name="connsiteX1" fmla="*/ 21677 w 21703"/>
              <a:gd name="connsiteY1" fmla="*/ 0 h 22452"/>
              <a:gd name="connsiteX2" fmla="*/ 21703 w 21703"/>
              <a:gd name="connsiteY2" fmla="*/ 21888 h 22452"/>
              <a:gd name="connsiteX3" fmla="*/ 21074 w 21703"/>
              <a:gd name="connsiteY3" fmla="*/ 22008 h 22452"/>
              <a:gd name="connsiteX4" fmla="*/ 20165 w 21703"/>
              <a:gd name="connsiteY4" fmla="*/ 21966 h 22452"/>
              <a:gd name="connsiteX5" fmla="*/ 19025 w 21703"/>
              <a:gd name="connsiteY5" fmla="*/ 21623 h 22452"/>
              <a:gd name="connsiteX6" fmla="*/ 18012 w 21703"/>
              <a:gd name="connsiteY6" fmla="*/ 21498 h 22452"/>
              <a:gd name="connsiteX7" fmla="*/ 16295 w 21703"/>
              <a:gd name="connsiteY7" fmla="*/ 21373 h 22452"/>
              <a:gd name="connsiteX8" fmla="*/ 14527 w 21703"/>
              <a:gd name="connsiteY8" fmla="*/ 21061 h 22452"/>
              <a:gd name="connsiteX9" fmla="*/ 13206 w 21703"/>
              <a:gd name="connsiteY9" fmla="*/ 21341 h 22452"/>
              <a:gd name="connsiteX10" fmla="*/ 11867 w 21703"/>
              <a:gd name="connsiteY10" fmla="*/ 21913 h 22452"/>
              <a:gd name="connsiteX11" fmla="*/ 10836 w 21703"/>
              <a:gd name="connsiteY11" fmla="*/ 22042 h 22452"/>
              <a:gd name="connsiteX12" fmla="*/ 9494 w 21703"/>
              <a:gd name="connsiteY12" fmla="*/ 21841 h 22452"/>
              <a:gd name="connsiteX13" fmla="*/ 8314 w 21703"/>
              <a:gd name="connsiteY13" fmla="*/ 21525 h 22452"/>
              <a:gd name="connsiteX14" fmla="*/ 7181 w 21703"/>
              <a:gd name="connsiteY14" fmla="*/ 21446 h 22452"/>
              <a:gd name="connsiteX15" fmla="*/ 4452 w 21703"/>
              <a:gd name="connsiteY15" fmla="*/ 22434 h 22452"/>
              <a:gd name="connsiteX16" fmla="*/ 3216 w 21703"/>
              <a:gd name="connsiteY16" fmla="*/ 22091 h 22452"/>
              <a:gd name="connsiteX17" fmla="*/ 2238 w 21703"/>
              <a:gd name="connsiteY17" fmla="*/ 22059 h 22452"/>
              <a:gd name="connsiteX18" fmla="*/ 1465 w 21703"/>
              <a:gd name="connsiteY18" fmla="*/ 21498 h 22452"/>
              <a:gd name="connsiteX19" fmla="*/ 770 w 21703"/>
              <a:gd name="connsiteY19" fmla="*/ 20593 h 22452"/>
              <a:gd name="connsiteX20" fmla="*/ 0 w 21703"/>
              <a:gd name="connsiteY20" fmla="*/ 20234 h 22452"/>
              <a:gd name="connsiteX21" fmla="*/ 0 w 21703"/>
              <a:gd name="connsiteY21" fmla="*/ 62 h 22452"/>
              <a:gd name="connsiteX0" fmla="*/ 0 w 21703"/>
              <a:gd name="connsiteY0" fmla="*/ 62 h 22452"/>
              <a:gd name="connsiteX1" fmla="*/ 21677 w 21703"/>
              <a:gd name="connsiteY1" fmla="*/ 0 h 22452"/>
              <a:gd name="connsiteX2" fmla="*/ 21703 w 21703"/>
              <a:gd name="connsiteY2" fmla="*/ 21888 h 22452"/>
              <a:gd name="connsiteX3" fmla="*/ 21074 w 21703"/>
              <a:gd name="connsiteY3" fmla="*/ 22008 h 22452"/>
              <a:gd name="connsiteX4" fmla="*/ 20165 w 21703"/>
              <a:gd name="connsiteY4" fmla="*/ 21966 h 22452"/>
              <a:gd name="connsiteX5" fmla="*/ 19025 w 21703"/>
              <a:gd name="connsiteY5" fmla="*/ 21676 h 22452"/>
              <a:gd name="connsiteX6" fmla="*/ 18012 w 21703"/>
              <a:gd name="connsiteY6" fmla="*/ 21498 h 22452"/>
              <a:gd name="connsiteX7" fmla="*/ 16295 w 21703"/>
              <a:gd name="connsiteY7" fmla="*/ 21373 h 22452"/>
              <a:gd name="connsiteX8" fmla="*/ 14527 w 21703"/>
              <a:gd name="connsiteY8" fmla="*/ 21061 h 22452"/>
              <a:gd name="connsiteX9" fmla="*/ 13206 w 21703"/>
              <a:gd name="connsiteY9" fmla="*/ 21341 h 22452"/>
              <a:gd name="connsiteX10" fmla="*/ 11867 w 21703"/>
              <a:gd name="connsiteY10" fmla="*/ 21913 h 22452"/>
              <a:gd name="connsiteX11" fmla="*/ 10836 w 21703"/>
              <a:gd name="connsiteY11" fmla="*/ 22042 h 22452"/>
              <a:gd name="connsiteX12" fmla="*/ 9494 w 21703"/>
              <a:gd name="connsiteY12" fmla="*/ 21841 h 22452"/>
              <a:gd name="connsiteX13" fmla="*/ 8314 w 21703"/>
              <a:gd name="connsiteY13" fmla="*/ 21525 h 22452"/>
              <a:gd name="connsiteX14" fmla="*/ 7181 w 21703"/>
              <a:gd name="connsiteY14" fmla="*/ 21446 h 22452"/>
              <a:gd name="connsiteX15" fmla="*/ 4452 w 21703"/>
              <a:gd name="connsiteY15" fmla="*/ 22434 h 22452"/>
              <a:gd name="connsiteX16" fmla="*/ 3216 w 21703"/>
              <a:gd name="connsiteY16" fmla="*/ 22091 h 22452"/>
              <a:gd name="connsiteX17" fmla="*/ 2238 w 21703"/>
              <a:gd name="connsiteY17" fmla="*/ 22059 h 22452"/>
              <a:gd name="connsiteX18" fmla="*/ 1465 w 21703"/>
              <a:gd name="connsiteY18" fmla="*/ 21498 h 22452"/>
              <a:gd name="connsiteX19" fmla="*/ 770 w 21703"/>
              <a:gd name="connsiteY19" fmla="*/ 20593 h 22452"/>
              <a:gd name="connsiteX20" fmla="*/ 0 w 21703"/>
              <a:gd name="connsiteY20" fmla="*/ 20234 h 22452"/>
              <a:gd name="connsiteX21" fmla="*/ 0 w 21703"/>
              <a:gd name="connsiteY21" fmla="*/ 62 h 22452"/>
              <a:gd name="connsiteX0" fmla="*/ 0 w 21703"/>
              <a:gd name="connsiteY0" fmla="*/ 62 h 22452"/>
              <a:gd name="connsiteX1" fmla="*/ 21677 w 21703"/>
              <a:gd name="connsiteY1" fmla="*/ 0 h 22452"/>
              <a:gd name="connsiteX2" fmla="*/ 21703 w 21703"/>
              <a:gd name="connsiteY2" fmla="*/ 21755 h 22452"/>
              <a:gd name="connsiteX3" fmla="*/ 21074 w 21703"/>
              <a:gd name="connsiteY3" fmla="*/ 22008 h 22452"/>
              <a:gd name="connsiteX4" fmla="*/ 20165 w 21703"/>
              <a:gd name="connsiteY4" fmla="*/ 21966 h 22452"/>
              <a:gd name="connsiteX5" fmla="*/ 19025 w 21703"/>
              <a:gd name="connsiteY5" fmla="*/ 21676 h 22452"/>
              <a:gd name="connsiteX6" fmla="*/ 18012 w 21703"/>
              <a:gd name="connsiteY6" fmla="*/ 21498 h 22452"/>
              <a:gd name="connsiteX7" fmla="*/ 16295 w 21703"/>
              <a:gd name="connsiteY7" fmla="*/ 21373 h 22452"/>
              <a:gd name="connsiteX8" fmla="*/ 14527 w 21703"/>
              <a:gd name="connsiteY8" fmla="*/ 21061 h 22452"/>
              <a:gd name="connsiteX9" fmla="*/ 13206 w 21703"/>
              <a:gd name="connsiteY9" fmla="*/ 21341 h 22452"/>
              <a:gd name="connsiteX10" fmla="*/ 11867 w 21703"/>
              <a:gd name="connsiteY10" fmla="*/ 21913 h 22452"/>
              <a:gd name="connsiteX11" fmla="*/ 10836 w 21703"/>
              <a:gd name="connsiteY11" fmla="*/ 22042 h 22452"/>
              <a:gd name="connsiteX12" fmla="*/ 9494 w 21703"/>
              <a:gd name="connsiteY12" fmla="*/ 21841 h 22452"/>
              <a:gd name="connsiteX13" fmla="*/ 8314 w 21703"/>
              <a:gd name="connsiteY13" fmla="*/ 21525 h 22452"/>
              <a:gd name="connsiteX14" fmla="*/ 7181 w 21703"/>
              <a:gd name="connsiteY14" fmla="*/ 21446 h 22452"/>
              <a:gd name="connsiteX15" fmla="*/ 4452 w 21703"/>
              <a:gd name="connsiteY15" fmla="*/ 22434 h 22452"/>
              <a:gd name="connsiteX16" fmla="*/ 3216 w 21703"/>
              <a:gd name="connsiteY16" fmla="*/ 22091 h 22452"/>
              <a:gd name="connsiteX17" fmla="*/ 2238 w 21703"/>
              <a:gd name="connsiteY17" fmla="*/ 22059 h 22452"/>
              <a:gd name="connsiteX18" fmla="*/ 1465 w 21703"/>
              <a:gd name="connsiteY18" fmla="*/ 21498 h 22452"/>
              <a:gd name="connsiteX19" fmla="*/ 770 w 21703"/>
              <a:gd name="connsiteY19" fmla="*/ 20593 h 22452"/>
              <a:gd name="connsiteX20" fmla="*/ 0 w 21703"/>
              <a:gd name="connsiteY20" fmla="*/ 20234 h 22452"/>
              <a:gd name="connsiteX21" fmla="*/ 0 w 21703"/>
              <a:gd name="connsiteY21" fmla="*/ 62 h 22452"/>
              <a:gd name="connsiteX0" fmla="*/ 0 w 21703"/>
              <a:gd name="connsiteY0" fmla="*/ 62 h 22452"/>
              <a:gd name="connsiteX1" fmla="*/ 21677 w 21703"/>
              <a:gd name="connsiteY1" fmla="*/ 0 h 22452"/>
              <a:gd name="connsiteX2" fmla="*/ 21703 w 21703"/>
              <a:gd name="connsiteY2" fmla="*/ 21755 h 22452"/>
              <a:gd name="connsiteX3" fmla="*/ 21074 w 21703"/>
              <a:gd name="connsiteY3" fmla="*/ 22008 h 22452"/>
              <a:gd name="connsiteX4" fmla="*/ 20165 w 21703"/>
              <a:gd name="connsiteY4" fmla="*/ 21966 h 22452"/>
              <a:gd name="connsiteX5" fmla="*/ 19025 w 21703"/>
              <a:gd name="connsiteY5" fmla="*/ 21676 h 22452"/>
              <a:gd name="connsiteX6" fmla="*/ 18012 w 21703"/>
              <a:gd name="connsiteY6" fmla="*/ 21498 h 22452"/>
              <a:gd name="connsiteX7" fmla="*/ 16295 w 21703"/>
              <a:gd name="connsiteY7" fmla="*/ 21373 h 22452"/>
              <a:gd name="connsiteX8" fmla="*/ 14527 w 21703"/>
              <a:gd name="connsiteY8" fmla="*/ 21061 h 22452"/>
              <a:gd name="connsiteX9" fmla="*/ 13206 w 21703"/>
              <a:gd name="connsiteY9" fmla="*/ 21341 h 22452"/>
              <a:gd name="connsiteX10" fmla="*/ 11867 w 21703"/>
              <a:gd name="connsiteY10" fmla="*/ 21913 h 22452"/>
              <a:gd name="connsiteX11" fmla="*/ 10836 w 21703"/>
              <a:gd name="connsiteY11" fmla="*/ 22042 h 22452"/>
              <a:gd name="connsiteX12" fmla="*/ 9494 w 21703"/>
              <a:gd name="connsiteY12" fmla="*/ 21841 h 22452"/>
              <a:gd name="connsiteX13" fmla="*/ 8314 w 21703"/>
              <a:gd name="connsiteY13" fmla="*/ 21525 h 22452"/>
              <a:gd name="connsiteX14" fmla="*/ 7181 w 21703"/>
              <a:gd name="connsiteY14" fmla="*/ 21446 h 22452"/>
              <a:gd name="connsiteX15" fmla="*/ 4452 w 21703"/>
              <a:gd name="connsiteY15" fmla="*/ 22434 h 22452"/>
              <a:gd name="connsiteX16" fmla="*/ 3216 w 21703"/>
              <a:gd name="connsiteY16" fmla="*/ 22091 h 22452"/>
              <a:gd name="connsiteX17" fmla="*/ 2238 w 21703"/>
              <a:gd name="connsiteY17" fmla="*/ 22059 h 22452"/>
              <a:gd name="connsiteX18" fmla="*/ 1465 w 21703"/>
              <a:gd name="connsiteY18" fmla="*/ 21498 h 22452"/>
              <a:gd name="connsiteX19" fmla="*/ 770 w 21703"/>
              <a:gd name="connsiteY19" fmla="*/ 20593 h 22452"/>
              <a:gd name="connsiteX20" fmla="*/ 0 w 21703"/>
              <a:gd name="connsiteY20" fmla="*/ 20314 h 22452"/>
              <a:gd name="connsiteX21" fmla="*/ 0 w 21703"/>
              <a:gd name="connsiteY21" fmla="*/ 62 h 22452"/>
              <a:gd name="connsiteX0" fmla="*/ 0 w 21703"/>
              <a:gd name="connsiteY0" fmla="*/ 62 h 22452"/>
              <a:gd name="connsiteX1" fmla="*/ 21677 w 21703"/>
              <a:gd name="connsiteY1" fmla="*/ 0 h 22452"/>
              <a:gd name="connsiteX2" fmla="*/ 21703 w 21703"/>
              <a:gd name="connsiteY2" fmla="*/ 21755 h 22452"/>
              <a:gd name="connsiteX3" fmla="*/ 21074 w 21703"/>
              <a:gd name="connsiteY3" fmla="*/ 22008 h 22452"/>
              <a:gd name="connsiteX4" fmla="*/ 20165 w 21703"/>
              <a:gd name="connsiteY4" fmla="*/ 21966 h 22452"/>
              <a:gd name="connsiteX5" fmla="*/ 19025 w 21703"/>
              <a:gd name="connsiteY5" fmla="*/ 21676 h 22452"/>
              <a:gd name="connsiteX6" fmla="*/ 18012 w 21703"/>
              <a:gd name="connsiteY6" fmla="*/ 21498 h 22452"/>
              <a:gd name="connsiteX7" fmla="*/ 16295 w 21703"/>
              <a:gd name="connsiteY7" fmla="*/ 21373 h 22452"/>
              <a:gd name="connsiteX8" fmla="*/ 14527 w 21703"/>
              <a:gd name="connsiteY8" fmla="*/ 21061 h 22452"/>
              <a:gd name="connsiteX9" fmla="*/ 13206 w 21703"/>
              <a:gd name="connsiteY9" fmla="*/ 21341 h 22452"/>
              <a:gd name="connsiteX10" fmla="*/ 11867 w 21703"/>
              <a:gd name="connsiteY10" fmla="*/ 21913 h 22452"/>
              <a:gd name="connsiteX11" fmla="*/ 10836 w 21703"/>
              <a:gd name="connsiteY11" fmla="*/ 22042 h 22452"/>
              <a:gd name="connsiteX12" fmla="*/ 9494 w 21703"/>
              <a:gd name="connsiteY12" fmla="*/ 21841 h 22452"/>
              <a:gd name="connsiteX13" fmla="*/ 8314 w 21703"/>
              <a:gd name="connsiteY13" fmla="*/ 21525 h 22452"/>
              <a:gd name="connsiteX14" fmla="*/ 7181 w 21703"/>
              <a:gd name="connsiteY14" fmla="*/ 21446 h 22452"/>
              <a:gd name="connsiteX15" fmla="*/ 4452 w 21703"/>
              <a:gd name="connsiteY15" fmla="*/ 22434 h 22452"/>
              <a:gd name="connsiteX16" fmla="*/ 3216 w 21703"/>
              <a:gd name="connsiteY16" fmla="*/ 22091 h 22452"/>
              <a:gd name="connsiteX17" fmla="*/ 2238 w 21703"/>
              <a:gd name="connsiteY17" fmla="*/ 22059 h 22452"/>
              <a:gd name="connsiteX18" fmla="*/ 1465 w 21703"/>
              <a:gd name="connsiteY18" fmla="*/ 21498 h 22452"/>
              <a:gd name="connsiteX19" fmla="*/ 638 w 21703"/>
              <a:gd name="connsiteY19" fmla="*/ 20433 h 22452"/>
              <a:gd name="connsiteX20" fmla="*/ 0 w 21703"/>
              <a:gd name="connsiteY20" fmla="*/ 20314 h 22452"/>
              <a:gd name="connsiteX21" fmla="*/ 0 w 21703"/>
              <a:gd name="connsiteY21" fmla="*/ 62 h 22452"/>
              <a:gd name="connsiteX0" fmla="*/ 0 w 21703"/>
              <a:gd name="connsiteY0" fmla="*/ 62 h 22348"/>
              <a:gd name="connsiteX1" fmla="*/ 21677 w 21703"/>
              <a:gd name="connsiteY1" fmla="*/ 0 h 22348"/>
              <a:gd name="connsiteX2" fmla="*/ 21703 w 21703"/>
              <a:gd name="connsiteY2" fmla="*/ 21755 h 22348"/>
              <a:gd name="connsiteX3" fmla="*/ 21074 w 21703"/>
              <a:gd name="connsiteY3" fmla="*/ 22008 h 22348"/>
              <a:gd name="connsiteX4" fmla="*/ 20165 w 21703"/>
              <a:gd name="connsiteY4" fmla="*/ 21966 h 22348"/>
              <a:gd name="connsiteX5" fmla="*/ 19025 w 21703"/>
              <a:gd name="connsiteY5" fmla="*/ 21676 h 22348"/>
              <a:gd name="connsiteX6" fmla="*/ 18012 w 21703"/>
              <a:gd name="connsiteY6" fmla="*/ 21498 h 22348"/>
              <a:gd name="connsiteX7" fmla="*/ 16295 w 21703"/>
              <a:gd name="connsiteY7" fmla="*/ 21373 h 22348"/>
              <a:gd name="connsiteX8" fmla="*/ 14527 w 21703"/>
              <a:gd name="connsiteY8" fmla="*/ 21061 h 22348"/>
              <a:gd name="connsiteX9" fmla="*/ 13206 w 21703"/>
              <a:gd name="connsiteY9" fmla="*/ 21341 h 22348"/>
              <a:gd name="connsiteX10" fmla="*/ 11867 w 21703"/>
              <a:gd name="connsiteY10" fmla="*/ 21913 h 22348"/>
              <a:gd name="connsiteX11" fmla="*/ 10836 w 21703"/>
              <a:gd name="connsiteY11" fmla="*/ 22042 h 22348"/>
              <a:gd name="connsiteX12" fmla="*/ 9494 w 21703"/>
              <a:gd name="connsiteY12" fmla="*/ 21841 h 22348"/>
              <a:gd name="connsiteX13" fmla="*/ 8314 w 21703"/>
              <a:gd name="connsiteY13" fmla="*/ 21525 h 22348"/>
              <a:gd name="connsiteX14" fmla="*/ 7181 w 21703"/>
              <a:gd name="connsiteY14" fmla="*/ 21446 h 22348"/>
              <a:gd name="connsiteX15" fmla="*/ 4627 w 21703"/>
              <a:gd name="connsiteY15" fmla="*/ 22328 h 22348"/>
              <a:gd name="connsiteX16" fmla="*/ 3216 w 21703"/>
              <a:gd name="connsiteY16" fmla="*/ 22091 h 22348"/>
              <a:gd name="connsiteX17" fmla="*/ 2238 w 21703"/>
              <a:gd name="connsiteY17" fmla="*/ 22059 h 22348"/>
              <a:gd name="connsiteX18" fmla="*/ 1465 w 21703"/>
              <a:gd name="connsiteY18" fmla="*/ 21498 h 22348"/>
              <a:gd name="connsiteX19" fmla="*/ 638 w 21703"/>
              <a:gd name="connsiteY19" fmla="*/ 20433 h 22348"/>
              <a:gd name="connsiteX20" fmla="*/ 0 w 21703"/>
              <a:gd name="connsiteY20" fmla="*/ 20314 h 22348"/>
              <a:gd name="connsiteX21" fmla="*/ 0 w 21703"/>
              <a:gd name="connsiteY21" fmla="*/ 62 h 22348"/>
              <a:gd name="connsiteX0" fmla="*/ 0 w 21703"/>
              <a:gd name="connsiteY0" fmla="*/ 62 h 22427"/>
              <a:gd name="connsiteX1" fmla="*/ 21677 w 21703"/>
              <a:gd name="connsiteY1" fmla="*/ 0 h 22427"/>
              <a:gd name="connsiteX2" fmla="*/ 21703 w 21703"/>
              <a:gd name="connsiteY2" fmla="*/ 21755 h 22427"/>
              <a:gd name="connsiteX3" fmla="*/ 21074 w 21703"/>
              <a:gd name="connsiteY3" fmla="*/ 22008 h 22427"/>
              <a:gd name="connsiteX4" fmla="*/ 20165 w 21703"/>
              <a:gd name="connsiteY4" fmla="*/ 21966 h 22427"/>
              <a:gd name="connsiteX5" fmla="*/ 19025 w 21703"/>
              <a:gd name="connsiteY5" fmla="*/ 21676 h 22427"/>
              <a:gd name="connsiteX6" fmla="*/ 18012 w 21703"/>
              <a:gd name="connsiteY6" fmla="*/ 21498 h 22427"/>
              <a:gd name="connsiteX7" fmla="*/ 16295 w 21703"/>
              <a:gd name="connsiteY7" fmla="*/ 21373 h 22427"/>
              <a:gd name="connsiteX8" fmla="*/ 14527 w 21703"/>
              <a:gd name="connsiteY8" fmla="*/ 21061 h 22427"/>
              <a:gd name="connsiteX9" fmla="*/ 13206 w 21703"/>
              <a:gd name="connsiteY9" fmla="*/ 21341 h 22427"/>
              <a:gd name="connsiteX10" fmla="*/ 11867 w 21703"/>
              <a:gd name="connsiteY10" fmla="*/ 21913 h 22427"/>
              <a:gd name="connsiteX11" fmla="*/ 10836 w 21703"/>
              <a:gd name="connsiteY11" fmla="*/ 22042 h 22427"/>
              <a:gd name="connsiteX12" fmla="*/ 9494 w 21703"/>
              <a:gd name="connsiteY12" fmla="*/ 21841 h 22427"/>
              <a:gd name="connsiteX13" fmla="*/ 8314 w 21703"/>
              <a:gd name="connsiteY13" fmla="*/ 21525 h 22427"/>
              <a:gd name="connsiteX14" fmla="*/ 7181 w 21703"/>
              <a:gd name="connsiteY14" fmla="*/ 21446 h 22427"/>
              <a:gd name="connsiteX15" fmla="*/ 4430 w 21703"/>
              <a:gd name="connsiteY15" fmla="*/ 22408 h 22427"/>
              <a:gd name="connsiteX16" fmla="*/ 3216 w 21703"/>
              <a:gd name="connsiteY16" fmla="*/ 22091 h 22427"/>
              <a:gd name="connsiteX17" fmla="*/ 2238 w 21703"/>
              <a:gd name="connsiteY17" fmla="*/ 22059 h 22427"/>
              <a:gd name="connsiteX18" fmla="*/ 1465 w 21703"/>
              <a:gd name="connsiteY18" fmla="*/ 21498 h 22427"/>
              <a:gd name="connsiteX19" fmla="*/ 638 w 21703"/>
              <a:gd name="connsiteY19" fmla="*/ 20433 h 22427"/>
              <a:gd name="connsiteX20" fmla="*/ 0 w 21703"/>
              <a:gd name="connsiteY20" fmla="*/ 20314 h 22427"/>
              <a:gd name="connsiteX21" fmla="*/ 0 w 21703"/>
              <a:gd name="connsiteY21" fmla="*/ 62 h 22427"/>
              <a:gd name="connsiteX0" fmla="*/ 0 w 21703"/>
              <a:gd name="connsiteY0" fmla="*/ 62 h 22427"/>
              <a:gd name="connsiteX1" fmla="*/ 21677 w 21703"/>
              <a:gd name="connsiteY1" fmla="*/ 0 h 22427"/>
              <a:gd name="connsiteX2" fmla="*/ 21703 w 21703"/>
              <a:gd name="connsiteY2" fmla="*/ 21755 h 22427"/>
              <a:gd name="connsiteX3" fmla="*/ 21074 w 21703"/>
              <a:gd name="connsiteY3" fmla="*/ 22008 h 22427"/>
              <a:gd name="connsiteX4" fmla="*/ 20165 w 21703"/>
              <a:gd name="connsiteY4" fmla="*/ 21966 h 22427"/>
              <a:gd name="connsiteX5" fmla="*/ 19025 w 21703"/>
              <a:gd name="connsiteY5" fmla="*/ 21676 h 22427"/>
              <a:gd name="connsiteX6" fmla="*/ 18012 w 21703"/>
              <a:gd name="connsiteY6" fmla="*/ 21498 h 22427"/>
              <a:gd name="connsiteX7" fmla="*/ 16295 w 21703"/>
              <a:gd name="connsiteY7" fmla="*/ 21373 h 22427"/>
              <a:gd name="connsiteX8" fmla="*/ 14527 w 21703"/>
              <a:gd name="connsiteY8" fmla="*/ 21061 h 22427"/>
              <a:gd name="connsiteX9" fmla="*/ 13206 w 21703"/>
              <a:gd name="connsiteY9" fmla="*/ 21341 h 22427"/>
              <a:gd name="connsiteX10" fmla="*/ 11867 w 21703"/>
              <a:gd name="connsiteY10" fmla="*/ 21913 h 22427"/>
              <a:gd name="connsiteX11" fmla="*/ 10836 w 21703"/>
              <a:gd name="connsiteY11" fmla="*/ 22042 h 22427"/>
              <a:gd name="connsiteX12" fmla="*/ 9516 w 21703"/>
              <a:gd name="connsiteY12" fmla="*/ 21788 h 22427"/>
              <a:gd name="connsiteX13" fmla="*/ 8314 w 21703"/>
              <a:gd name="connsiteY13" fmla="*/ 21525 h 22427"/>
              <a:gd name="connsiteX14" fmla="*/ 7181 w 21703"/>
              <a:gd name="connsiteY14" fmla="*/ 21446 h 22427"/>
              <a:gd name="connsiteX15" fmla="*/ 4430 w 21703"/>
              <a:gd name="connsiteY15" fmla="*/ 22408 h 22427"/>
              <a:gd name="connsiteX16" fmla="*/ 3216 w 21703"/>
              <a:gd name="connsiteY16" fmla="*/ 22091 h 22427"/>
              <a:gd name="connsiteX17" fmla="*/ 2238 w 21703"/>
              <a:gd name="connsiteY17" fmla="*/ 22059 h 22427"/>
              <a:gd name="connsiteX18" fmla="*/ 1465 w 21703"/>
              <a:gd name="connsiteY18" fmla="*/ 21498 h 22427"/>
              <a:gd name="connsiteX19" fmla="*/ 638 w 21703"/>
              <a:gd name="connsiteY19" fmla="*/ 20433 h 22427"/>
              <a:gd name="connsiteX20" fmla="*/ 0 w 21703"/>
              <a:gd name="connsiteY20" fmla="*/ 20314 h 22427"/>
              <a:gd name="connsiteX21" fmla="*/ 0 w 21703"/>
              <a:gd name="connsiteY21" fmla="*/ 62 h 22427"/>
              <a:gd name="connsiteX0" fmla="*/ 0 w 21703"/>
              <a:gd name="connsiteY0" fmla="*/ 62 h 22427"/>
              <a:gd name="connsiteX1" fmla="*/ 21677 w 21703"/>
              <a:gd name="connsiteY1" fmla="*/ 0 h 22427"/>
              <a:gd name="connsiteX2" fmla="*/ 21703 w 21703"/>
              <a:gd name="connsiteY2" fmla="*/ 21755 h 22427"/>
              <a:gd name="connsiteX3" fmla="*/ 21074 w 21703"/>
              <a:gd name="connsiteY3" fmla="*/ 22008 h 22427"/>
              <a:gd name="connsiteX4" fmla="*/ 20165 w 21703"/>
              <a:gd name="connsiteY4" fmla="*/ 21966 h 22427"/>
              <a:gd name="connsiteX5" fmla="*/ 19025 w 21703"/>
              <a:gd name="connsiteY5" fmla="*/ 21676 h 22427"/>
              <a:gd name="connsiteX6" fmla="*/ 18012 w 21703"/>
              <a:gd name="connsiteY6" fmla="*/ 21498 h 22427"/>
              <a:gd name="connsiteX7" fmla="*/ 16295 w 21703"/>
              <a:gd name="connsiteY7" fmla="*/ 21373 h 22427"/>
              <a:gd name="connsiteX8" fmla="*/ 14527 w 21703"/>
              <a:gd name="connsiteY8" fmla="*/ 21061 h 22427"/>
              <a:gd name="connsiteX9" fmla="*/ 13206 w 21703"/>
              <a:gd name="connsiteY9" fmla="*/ 21341 h 22427"/>
              <a:gd name="connsiteX10" fmla="*/ 11867 w 21703"/>
              <a:gd name="connsiteY10" fmla="*/ 21913 h 22427"/>
              <a:gd name="connsiteX11" fmla="*/ 10770 w 21703"/>
              <a:gd name="connsiteY11" fmla="*/ 22015 h 22427"/>
              <a:gd name="connsiteX12" fmla="*/ 9516 w 21703"/>
              <a:gd name="connsiteY12" fmla="*/ 21788 h 22427"/>
              <a:gd name="connsiteX13" fmla="*/ 8314 w 21703"/>
              <a:gd name="connsiteY13" fmla="*/ 21525 h 22427"/>
              <a:gd name="connsiteX14" fmla="*/ 7181 w 21703"/>
              <a:gd name="connsiteY14" fmla="*/ 21446 h 22427"/>
              <a:gd name="connsiteX15" fmla="*/ 4430 w 21703"/>
              <a:gd name="connsiteY15" fmla="*/ 22408 h 22427"/>
              <a:gd name="connsiteX16" fmla="*/ 3216 w 21703"/>
              <a:gd name="connsiteY16" fmla="*/ 22091 h 22427"/>
              <a:gd name="connsiteX17" fmla="*/ 2238 w 21703"/>
              <a:gd name="connsiteY17" fmla="*/ 22059 h 22427"/>
              <a:gd name="connsiteX18" fmla="*/ 1465 w 21703"/>
              <a:gd name="connsiteY18" fmla="*/ 21498 h 22427"/>
              <a:gd name="connsiteX19" fmla="*/ 638 w 21703"/>
              <a:gd name="connsiteY19" fmla="*/ 20433 h 22427"/>
              <a:gd name="connsiteX20" fmla="*/ 0 w 21703"/>
              <a:gd name="connsiteY20" fmla="*/ 20314 h 22427"/>
              <a:gd name="connsiteX21" fmla="*/ 0 w 21703"/>
              <a:gd name="connsiteY21" fmla="*/ 62 h 22427"/>
              <a:gd name="connsiteX0" fmla="*/ 0 w 21703"/>
              <a:gd name="connsiteY0" fmla="*/ 62 h 22427"/>
              <a:gd name="connsiteX1" fmla="*/ 21677 w 21703"/>
              <a:gd name="connsiteY1" fmla="*/ 0 h 22427"/>
              <a:gd name="connsiteX2" fmla="*/ 21703 w 21703"/>
              <a:gd name="connsiteY2" fmla="*/ 21755 h 22427"/>
              <a:gd name="connsiteX3" fmla="*/ 21074 w 21703"/>
              <a:gd name="connsiteY3" fmla="*/ 22008 h 22427"/>
              <a:gd name="connsiteX4" fmla="*/ 20165 w 21703"/>
              <a:gd name="connsiteY4" fmla="*/ 21966 h 22427"/>
              <a:gd name="connsiteX5" fmla="*/ 19025 w 21703"/>
              <a:gd name="connsiteY5" fmla="*/ 21676 h 22427"/>
              <a:gd name="connsiteX6" fmla="*/ 18012 w 21703"/>
              <a:gd name="connsiteY6" fmla="*/ 21498 h 22427"/>
              <a:gd name="connsiteX7" fmla="*/ 16295 w 21703"/>
              <a:gd name="connsiteY7" fmla="*/ 21373 h 22427"/>
              <a:gd name="connsiteX8" fmla="*/ 14527 w 21703"/>
              <a:gd name="connsiteY8" fmla="*/ 21061 h 22427"/>
              <a:gd name="connsiteX9" fmla="*/ 13403 w 21703"/>
              <a:gd name="connsiteY9" fmla="*/ 21208 h 22427"/>
              <a:gd name="connsiteX10" fmla="*/ 11867 w 21703"/>
              <a:gd name="connsiteY10" fmla="*/ 21913 h 22427"/>
              <a:gd name="connsiteX11" fmla="*/ 10770 w 21703"/>
              <a:gd name="connsiteY11" fmla="*/ 22015 h 22427"/>
              <a:gd name="connsiteX12" fmla="*/ 9516 w 21703"/>
              <a:gd name="connsiteY12" fmla="*/ 21788 h 22427"/>
              <a:gd name="connsiteX13" fmla="*/ 8314 w 21703"/>
              <a:gd name="connsiteY13" fmla="*/ 21525 h 22427"/>
              <a:gd name="connsiteX14" fmla="*/ 7181 w 21703"/>
              <a:gd name="connsiteY14" fmla="*/ 21446 h 22427"/>
              <a:gd name="connsiteX15" fmla="*/ 4430 w 21703"/>
              <a:gd name="connsiteY15" fmla="*/ 22408 h 22427"/>
              <a:gd name="connsiteX16" fmla="*/ 3216 w 21703"/>
              <a:gd name="connsiteY16" fmla="*/ 22091 h 22427"/>
              <a:gd name="connsiteX17" fmla="*/ 2238 w 21703"/>
              <a:gd name="connsiteY17" fmla="*/ 22059 h 22427"/>
              <a:gd name="connsiteX18" fmla="*/ 1465 w 21703"/>
              <a:gd name="connsiteY18" fmla="*/ 21498 h 22427"/>
              <a:gd name="connsiteX19" fmla="*/ 638 w 21703"/>
              <a:gd name="connsiteY19" fmla="*/ 20433 h 22427"/>
              <a:gd name="connsiteX20" fmla="*/ 0 w 21703"/>
              <a:gd name="connsiteY20" fmla="*/ 20314 h 22427"/>
              <a:gd name="connsiteX21" fmla="*/ 0 w 21703"/>
              <a:gd name="connsiteY21" fmla="*/ 62 h 22427"/>
              <a:gd name="connsiteX0" fmla="*/ 0 w 21703"/>
              <a:gd name="connsiteY0" fmla="*/ 62 h 22427"/>
              <a:gd name="connsiteX1" fmla="*/ 21677 w 21703"/>
              <a:gd name="connsiteY1" fmla="*/ 0 h 22427"/>
              <a:gd name="connsiteX2" fmla="*/ 21703 w 21703"/>
              <a:gd name="connsiteY2" fmla="*/ 21755 h 22427"/>
              <a:gd name="connsiteX3" fmla="*/ 21074 w 21703"/>
              <a:gd name="connsiteY3" fmla="*/ 22008 h 22427"/>
              <a:gd name="connsiteX4" fmla="*/ 20165 w 21703"/>
              <a:gd name="connsiteY4" fmla="*/ 21966 h 22427"/>
              <a:gd name="connsiteX5" fmla="*/ 19025 w 21703"/>
              <a:gd name="connsiteY5" fmla="*/ 21676 h 22427"/>
              <a:gd name="connsiteX6" fmla="*/ 18012 w 21703"/>
              <a:gd name="connsiteY6" fmla="*/ 21498 h 22427"/>
              <a:gd name="connsiteX7" fmla="*/ 16120 w 21703"/>
              <a:gd name="connsiteY7" fmla="*/ 21320 h 22427"/>
              <a:gd name="connsiteX8" fmla="*/ 14527 w 21703"/>
              <a:gd name="connsiteY8" fmla="*/ 21061 h 22427"/>
              <a:gd name="connsiteX9" fmla="*/ 13403 w 21703"/>
              <a:gd name="connsiteY9" fmla="*/ 21208 h 22427"/>
              <a:gd name="connsiteX10" fmla="*/ 11867 w 21703"/>
              <a:gd name="connsiteY10" fmla="*/ 21913 h 22427"/>
              <a:gd name="connsiteX11" fmla="*/ 10770 w 21703"/>
              <a:gd name="connsiteY11" fmla="*/ 22015 h 22427"/>
              <a:gd name="connsiteX12" fmla="*/ 9516 w 21703"/>
              <a:gd name="connsiteY12" fmla="*/ 21788 h 22427"/>
              <a:gd name="connsiteX13" fmla="*/ 8314 w 21703"/>
              <a:gd name="connsiteY13" fmla="*/ 21525 h 22427"/>
              <a:gd name="connsiteX14" fmla="*/ 7181 w 21703"/>
              <a:gd name="connsiteY14" fmla="*/ 21446 h 22427"/>
              <a:gd name="connsiteX15" fmla="*/ 4430 w 21703"/>
              <a:gd name="connsiteY15" fmla="*/ 22408 h 22427"/>
              <a:gd name="connsiteX16" fmla="*/ 3216 w 21703"/>
              <a:gd name="connsiteY16" fmla="*/ 22091 h 22427"/>
              <a:gd name="connsiteX17" fmla="*/ 2238 w 21703"/>
              <a:gd name="connsiteY17" fmla="*/ 22059 h 22427"/>
              <a:gd name="connsiteX18" fmla="*/ 1465 w 21703"/>
              <a:gd name="connsiteY18" fmla="*/ 21498 h 22427"/>
              <a:gd name="connsiteX19" fmla="*/ 638 w 21703"/>
              <a:gd name="connsiteY19" fmla="*/ 20433 h 22427"/>
              <a:gd name="connsiteX20" fmla="*/ 0 w 21703"/>
              <a:gd name="connsiteY20" fmla="*/ 20314 h 22427"/>
              <a:gd name="connsiteX21" fmla="*/ 0 w 21703"/>
              <a:gd name="connsiteY21" fmla="*/ 62 h 22427"/>
              <a:gd name="connsiteX0" fmla="*/ 0 w 21703"/>
              <a:gd name="connsiteY0" fmla="*/ 62 h 22427"/>
              <a:gd name="connsiteX1" fmla="*/ 21677 w 21703"/>
              <a:gd name="connsiteY1" fmla="*/ 0 h 22427"/>
              <a:gd name="connsiteX2" fmla="*/ 21703 w 21703"/>
              <a:gd name="connsiteY2" fmla="*/ 21755 h 22427"/>
              <a:gd name="connsiteX3" fmla="*/ 21074 w 21703"/>
              <a:gd name="connsiteY3" fmla="*/ 22008 h 22427"/>
              <a:gd name="connsiteX4" fmla="*/ 20165 w 21703"/>
              <a:gd name="connsiteY4" fmla="*/ 21966 h 22427"/>
              <a:gd name="connsiteX5" fmla="*/ 19025 w 21703"/>
              <a:gd name="connsiteY5" fmla="*/ 21676 h 22427"/>
              <a:gd name="connsiteX6" fmla="*/ 18012 w 21703"/>
              <a:gd name="connsiteY6" fmla="*/ 21525 h 22427"/>
              <a:gd name="connsiteX7" fmla="*/ 16120 w 21703"/>
              <a:gd name="connsiteY7" fmla="*/ 21320 h 22427"/>
              <a:gd name="connsiteX8" fmla="*/ 14527 w 21703"/>
              <a:gd name="connsiteY8" fmla="*/ 21061 h 22427"/>
              <a:gd name="connsiteX9" fmla="*/ 13403 w 21703"/>
              <a:gd name="connsiteY9" fmla="*/ 21208 h 22427"/>
              <a:gd name="connsiteX10" fmla="*/ 11867 w 21703"/>
              <a:gd name="connsiteY10" fmla="*/ 21913 h 22427"/>
              <a:gd name="connsiteX11" fmla="*/ 10770 w 21703"/>
              <a:gd name="connsiteY11" fmla="*/ 22015 h 22427"/>
              <a:gd name="connsiteX12" fmla="*/ 9516 w 21703"/>
              <a:gd name="connsiteY12" fmla="*/ 21788 h 22427"/>
              <a:gd name="connsiteX13" fmla="*/ 8314 w 21703"/>
              <a:gd name="connsiteY13" fmla="*/ 21525 h 22427"/>
              <a:gd name="connsiteX14" fmla="*/ 7181 w 21703"/>
              <a:gd name="connsiteY14" fmla="*/ 21446 h 22427"/>
              <a:gd name="connsiteX15" fmla="*/ 4430 w 21703"/>
              <a:gd name="connsiteY15" fmla="*/ 22408 h 22427"/>
              <a:gd name="connsiteX16" fmla="*/ 3216 w 21703"/>
              <a:gd name="connsiteY16" fmla="*/ 22091 h 22427"/>
              <a:gd name="connsiteX17" fmla="*/ 2238 w 21703"/>
              <a:gd name="connsiteY17" fmla="*/ 22059 h 22427"/>
              <a:gd name="connsiteX18" fmla="*/ 1465 w 21703"/>
              <a:gd name="connsiteY18" fmla="*/ 21498 h 22427"/>
              <a:gd name="connsiteX19" fmla="*/ 638 w 21703"/>
              <a:gd name="connsiteY19" fmla="*/ 20433 h 22427"/>
              <a:gd name="connsiteX20" fmla="*/ 0 w 21703"/>
              <a:gd name="connsiteY20" fmla="*/ 20314 h 22427"/>
              <a:gd name="connsiteX21" fmla="*/ 0 w 21703"/>
              <a:gd name="connsiteY21" fmla="*/ 62 h 22427"/>
              <a:gd name="connsiteX0" fmla="*/ 0 w 21703"/>
              <a:gd name="connsiteY0" fmla="*/ 62 h 22427"/>
              <a:gd name="connsiteX1" fmla="*/ 21677 w 21703"/>
              <a:gd name="connsiteY1" fmla="*/ 0 h 22427"/>
              <a:gd name="connsiteX2" fmla="*/ 21703 w 21703"/>
              <a:gd name="connsiteY2" fmla="*/ 21755 h 22427"/>
              <a:gd name="connsiteX3" fmla="*/ 21074 w 21703"/>
              <a:gd name="connsiteY3" fmla="*/ 22008 h 22427"/>
              <a:gd name="connsiteX4" fmla="*/ 20165 w 21703"/>
              <a:gd name="connsiteY4" fmla="*/ 21966 h 22427"/>
              <a:gd name="connsiteX5" fmla="*/ 19025 w 21703"/>
              <a:gd name="connsiteY5" fmla="*/ 21676 h 22427"/>
              <a:gd name="connsiteX6" fmla="*/ 18012 w 21703"/>
              <a:gd name="connsiteY6" fmla="*/ 21525 h 22427"/>
              <a:gd name="connsiteX7" fmla="*/ 16120 w 21703"/>
              <a:gd name="connsiteY7" fmla="*/ 21320 h 22427"/>
              <a:gd name="connsiteX8" fmla="*/ 14527 w 21703"/>
              <a:gd name="connsiteY8" fmla="*/ 21061 h 22427"/>
              <a:gd name="connsiteX9" fmla="*/ 13403 w 21703"/>
              <a:gd name="connsiteY9" fmla="*/ 21208 h 22427"/>
              <a:gd name="connsiteX10" fmla="*/ 11867 w 21703"/>
              <a:gd name="connsiteY10" fmla="*/ 21913 h 22427"/>
              <a:gd name="connsiteX11" fmla="*/ 10770 w 21703"/>
              <a:gd name="connsiteY11" fmla="*/ 22015 h 22427"/>
              <a:gd name="connsiteX12" fmla="*/ 9516 w 21703"/>
              <a:gd name="connsiteY12" fmla="*/ 21788 h 22427"/>
              <a:gd name="connsiteX13" fmla="*/ 8314 w 21703"/>
              <a:gd name="connsiteY13" fmla="*/ 21525 h 22427"/>
              <a:gd name="connsiteX14" fmla="*/ 7181 w 21703"/>
              <a:gd name="connsiteY14" fmla="*/ 21446 h 22427"/>
              <a:gd name="connsiteX15" fmla="*/ 4430 w 21703"/>
              <a:gd name="connsiteY15" fmla="*/ 22408 h 22427"/>
              <a:gd name="connsiteX16" fmla="*/ 3216 w 21703"/>
              <a:gd name="connsiteY16" fmla="*/ 22091 h 22427"/>
              <a:gd name="connsiteX17" fmla="*/ 2238 w 21703"/>
              <a:gd name="connsiteY17" fmla="*/ 22059 h 22427"/>
              <a:gd name="connsiteX18" fmla="*/ 1465 w 21703"/>
              <a:gd name="connsiteY18" fmla="*/ 21498 h 22427"/>
              <a:gd name="connsiteX19" fmla="*/ 638 w 21703"/>
              <a:gd name="connsiteY19" fmla="*/ 20433 h 22427"/>
              <a:gd name="connsiteX20" fmla="*/ 0 w 21703"/>
              <a:gd name="connsiteY20" fmla="*/ 20314 h 22427"/>
              <a:gd name="connsiteX21" fmla="*/ 0 w 21703"/>
              <a:gd name="connsiteY21" fmla="*/ 62 h 22427"/>
              <a:gd name="connsiteX0" fmla="*/ 0 w 21703"/>
              <a:gd name="connsiteY0" fmla="*/ 62 h 22427"/>
              <a:gd name="connsiteX1" fmla="*/ 21677 w 21703"/>
              <a:gd name="connsiteY1" fmla="*/ 0 h 22427"/>
              <a:gd name="connsiteX2" fmla="*/ 21703 w 21703"/>
              <a:gd name="connsiteY2" fmla="*/ 21893 h 22427"/>
              <a:gd name="connsiteX3" fmla="*/ 21074 w 21703"/>
              <a:gd name="connsiteY3" fmla="*/ 22008 h 22427"/>
              <a:gd name="connsiteX4" fmla="*/ 20165 w 21703"/>
              <a:gd name="connsiteY4" fmla="*/ 21966 h 22427"/>
              <a:gd name="connsiteX5" fmla="*/ 19025 w 21703"/>
              <a:gd name="connsiteY5" fmla="*/ 21676 h 22427"/>
              <a:gd name="connsiteX6" fmla="*/ 18012 w 21703"/>
              <a:gd name="connsiteY6" fmla="*/ 21525 h 22427"/>
              <a:gd name="connsiteX7" fmla="*/ 16120 w 21703"/>
              <a:gd name="connsiteY7" fmla="*/ 21320 h 22427"/>
              <a:gd name="connsiteX8" fmla="*/ 14527 w 21703"/>
              <a:gd name="connsiteY8" fmla="*/ 21061 h 22427"/>
              <a:gd name="connsiteX9" fmla="*/ 13403 w 21703"/>
              <a:gd name="connsiteY9" fmla="*/ 21208 h 22427"/>
              <a:gd name="connsiteX10" fmla="*/ 11867 w 21703"/>
              <a:gd name="connsiteY10" fmla="*/ 21913 h 22427"/>
              <a:gd name="connsiteX11" fmla="*/ 10770 w 21703"/>
              <a:gd name="connsiteY11" fmla="*/ 22015 h 22427"/>
              <a:gd name="connsiteX12" fmla="*/ 9516 w 21703"/>
              <a:gd name="connsiteY12" fmla="*/ 21788 h 22427"/>
              <a:gd name="connsiteX13" fmla="*/ 8314 w 21703"/>
              <a:gd name="connsiteY13" fmla="*/ 21525 h 22427"/>
              <a:gd name="connsiteX14" fmla="*/ 7181 w 21703"/>
              <a:gd name="connsiteY14" fmla="*/ 21446 h 22427"/>
              <a:gd name="connsiteX15" fmla="*/ 4430 w 21703"/>
              <a:gd name="connsiteY15" fmla="*/ 22408 h 22427"/>
              <a:gd name="connsiteX16" fmla="*/ 3216 w 21703"/>
              <a:gd name="connsiteY16" fmla="*/ 22091 h 22427"/>
              <a:gd name="connsiteX17" fmla="*/ 2238 w 21703"/>
              <a:gd name="connsiteY17" fmla="*/ 22059 h 22427"/>
              <a:gd name="connsiteX18" fmla="*/ 1465 w 21703"/>
              <a:gd name="connsiteY18" fmla="*/ 21498 h 22427"/>
              <a:gd name="connsiteX19" fmla="*/ 638 w 21703"/>
              <a:gd name="connsiteY19" fmla="*/ 20433 h 22427"/>
              <a:gd name="connsiteX20" fmla="*/ 0 w 21703"/>
              <a:gd name="connsiteY20" fmla="*/ 20314 h 22427"/>
              <a:gd name="connsiteX21" fmla="*/ 0 w 21703"/>
              <a:gd name="connsiteY21" fmla="*/ 62 h 22427"/>
              <a:gd name="connsiteX0" fmla="*/ 0 w 21736"/>
              <a:gd name="connsiteY0" fmla="*/ 62 h 22427"/>
              <a:gd name="connsiteX1" fmla="*/ 21677 w 21736"/>
              <a:gd name="connsiteY1" fmla="*/ 0 h 22427"/>
              <a:gd name="connsiteX2" fmla="*/ 21736 w 21736"/>
              <a:gd name="connsiteY2" fmla="*/ 21826 h 22427"/>
              <a:gd name="connsiteX3" fmla="*/ 21074 w 21736"/>
              <a:gd name="connsiteY3" fmla="*/ 22008 h 22427"/>
              <a:gd name="connsiteX4" fmla="*/ 20165 w 21736"/>
              <a:gd name="connsiteY4" fmla="*/ 21966 h 22427"/>
              <a:gd name="connsiteX5" fmla="*/ 19025 w 21736"/>
              <a:gd name="connsiteY5" fmla="*/ 21676 h 22427"/>
              <a:gd name="connsiteX6" fmla="*/ 18012 w 21736"/>
              <a:gd name="connsiteY6" fmla="*/ 21525 h 22427"/>
              <a:gd name="connsiteX7" fmla="*/ 16120 w 21736"/>
              <a:gd name="connsiteY7" fmla="*/ 21320 h 22427"/>
              <a:gd name="connsiteX8" fmla="*/ 14527 w 21736"/>
              <a:gd name="connsiteY8" fmla="*/ 21061 h 22427"/>
              <a:gd name="connsiteX9" fmla="*/ 13403 w 21736"/>
              <a:gd name="connsiteY9" fmla="*/ 21208 h 22427"/>
              <a:gd name="connsiteX10" fmla="*/ 11867 w 21736"/>
              <a:gd name="connsiteY10" fmla="*/ 21913 h 22427"/>
              <a:gd name="connsiteX11" fmla="*/ 10770 w 21736"/>
              <a:gd name="connsiteY11" fmla="*/ 22015 h 22427"/>
              <a:gd name="connsiteX12" fmla="*/ 9516 w 21736"/>
              <a:gd name="connsiteY12" fmla="*/ 21788 h 22427"/>
              <a:gd name="connsiteX13" fmla="*/ 8314 w 21736"/>
              <a:gd name="connsiteY13" fmla="*/ 21525 h 22427"/>
              <a:gd name="connsiteX14" fmla="*/ 7181 w 21736"/>
              <a:gd name="connsiteY14" fmla="*/ 21446 h 22427"/>
              <a:gd name="connsiteX15" fmla="*/ 4430 w 21736"/>
              <a:gd name="connsiteY15" fmla="*/ 22408 h 22427"/>
              <a:gd name="connsiteX16" fmla="*/ 3216 w 21736"/>
              <a:gd name="connsiteY16" fmla="*/ 22091 h 22427"/>
              <a:gd name="connsiteX17" fmla="*/ 2238 w 21736"/>
              <a:gd name="connsiteY17" fmla="*/ 22059 h 22427"/>
              <a:gd name="connsiteX18" fmla="*/ 1465 w 21736"/>
              <a:gd name="connsiteY18" fmla="*/ 21498 h 22427"/>
              <a:gd name="connsiteX19" fmla="*/ 638 w 21736"/>
              <a:gd name="connsiteY19" fmla="*/ 20433 h 22427"/>
              <a:gd name="connsiteX20" fmla="*/ 0 w 21736"/>
              <a:gd name="connsiteY20" fmla="*/ 20314 h 22427"/>
              <a:gd name="connsiteX21" fmla="*/ 0 w 21736"/>
              <a:gd name="connsiteY21" fmla="*/ 62 h 22427"/>
              <a:gd name="connsiteX0" fmla="*/ 0 w 21736"/>
              <a:gd name="connsiteY0" fmla="*/ 62 h 22427"/>
              <a:gd name="connsiteX1" fmla="*/ 21677 w 21736"/>
              <a:gd name="connsiteY1" fmla="*/ 0 h 22427"/>
              <a:gd name="connsiteX2" fmla="*/ 21736 w 21736"/>
              <a:gd name="connsiteY2" fmla="*/ 21826 h 22427"/>
              <a:gd name="connsiteX3" fmla="*/ 21074 w 21736"/>
              <a:gd name="connsiteY3" fmla="*/ 22008 h 22427"/>
              <a:gd name="connsiteX4" fmla="*/ 20165 w 21736"/>
              <a:gd name="connsiteY4" fmla="*/ 21966 h 22427"/>
              <a:gd name="connsiteX5" fmla="*/ 19025 w 21736"/>
              <a:gd name="connsiteY5" fmla="*/ 21676 h 22427"/>
              <a:gd name="connsiteX6" fmla="*/ 18012 w 21736"/>
              <a:gd name="connsiteY6" fmla="*/ 21525 h 22427"/>
              <a:gd name="connsiteX7" fmla="*/ 16120 w 21736"/>
              <a:gd name="connsiteY7" fmla="*/ 21320 h 22427"/>
              <a:gd name="connsiteX8" fmla="*/ 14527 w 21736"/>
              <a:gd name="connsiteY8" fmla="*/ 21061 h 22427"/>
              <a:gd name="connsiteX9" fmla="*/ 13403 w 21736"/>
              <a:gd name="connsiteY9" fmla="*/ 21208 h 22427"/>
              <a:gd name="connsiteX10" fmla="*/ 11867 w 21736"/>
              <a:gd name="connsiteY10" fmla="*/ 21913 h 22427"/>
              <a:gd name="connsiteX11" fmla="*/ 10770 w 21736"/>
              <a:gd name="connsiteY11" fmla="*/ 22015 h 22427"/>
              <a:gd name="connsiteX12" fmla="*/ 9516 w 21736"/>
              <a:gd name="connsiteY12" fmla="*/ 21788 h 22427"/>
              <a:gd name="connsiteX13" fmla="*/ 8314 w 21736"/>
              <a:gd name="connsiteY13" fmla="*/ 21525 h 22427"/>
              <a:gd name="connsiteX14" fmla="*/ 7181 w 21736"/>
              <a:gd name="connsiteY14" fmla="*/ 21446 h 22427"/>
              <a:gd name="connsiteX15" fmla="*/ 4430 w 21736"/>
              <a:gd name="connsiteY15" fmla="*/ 22408 h 22427"/>
              <a:gd name="connsiteX16" fmla="*/ 3216 w 21736"/>
              <a:gd name="connsiteY16" fmla="*/ 22091 h 22427"/>
              <a:gd name="connsiteX17" fmla="*/ 2238 w 21736"/>
              <a:gd name="connsiteY17" fmla="*/ 22059 h 22427"/>
              <a:gd name="connsiteX18" fmla="*/ 1465 w 21736"/>
              <a:gd name="connsiteY18" fmla="*/ 21498 h 22427"/>
              <a:gd name="connsiteX19" fmla="*/ 638 w 21736"/>
              <a:gd name="connsiteY19" fmla="*/ 20433 h 22427"/>
              <a:gd name="connsiteX20" fmla="*/ 0 w 21736"/>
              <a:gd name="connsiteY20" fmla="*/ 20314 h 22427"/>
              <a:gd name="connsiteX21" fmla="*/ 0 w 21736"/>
              <a:gd name="connsiteY21" fmla="*/ 62 h 22427"/>
              <a:gd name="connsiteX0" fmla="*/ 0 w 21736"/>
              <a:gd name="connsiteY0" fmla="*/ 62 h 22427"/>
              <a:gd name="connsiteX1" fmla="*/ 21677 w 21736"/>
              <a:gd name="connsiteY1" fmla="*/ 0 h 22427"/>
              <a:gd name="connsiteX2" fmla="*/ 21736 w 21736"/>
              <a:gd name="connsiteY2" fmla="*/ 21826 h 22427"/>
              <a:gd name="connsiteX3" fmla="*/ 21074 w 21736"/>
              <a:gd name="connsiteY3" fmla="*/ 22008 h 22427"/>
              <a:gd name="connsiteX4" fmla="*/ 20165 w 21736"/>
              <a:gd name="connsiteY4" fmla="*/ 21966 h 22427"/>
              <a:gd name="connsiteX5" fmla="*/ 19025 w 21736"/>
              <a:gd name="connsiteY5" fmla="*/ 21676 h 22427"/>
              <a:gd name="connsiteX6" fmla="*/ 18012 w 21736"/>
              <a:gd name="connsiteY6" fmla="*/ 21525 h 22427"/>
              <a:gd name="connsiteX7" fmla="*/ 16120 w 21736"/>
              <a:gd name="connsiteY7" fmla="*/ 21320 h 22427"/>
              <a:gd name="connsiteX8" fmla="*/ 15455 w 21736"/>
              <a:gd name="connsiteY8" fmla="*/ 21132 h 22427"/>
              <a:gd name="connsiteX9" fmla="*/ 14527 w 21736"/>
              <a:gd name="connsiteY9" fmla="*/ 21061 h 22427"/>
              <a:gd name="connsiteX10" fmla="*/ 13403 w 21736"/>
              <a:gd name="connsiteY10" fmla="*/ 21208 h 22427"/>
              <a:gd name="connsiteX11" fmla="*/ 11867 w 21736"/>
              <a:gd name="connsiteY11" fmla="*/ 21913 h 22427"/>
              <a:gd name="connsiteX12" fmla="*/ 10770 w 21736"/>
              <a:gd name="connsiteY12" fmla="*/ 22015 h 22427"/>
              <a:gd name="connsiteX13" fmla="*/ 9516 w 21736"/>
              <a:gd name="connsiteY13" fmla="*/ 21788 h 22427"/>
              <a:gd name="connsiteX14" fmla="*/ 8314 w 21736"/>
              <a:gd name="connsiteY14" fmla="*/ 21525 h 22427"/>
              <a:gd name="connsiteX15" fmla="*/ 7181 w 21736"/>
              <a:gd name="connsiteY15" fmla="*/ 21446 h 22427"/>
              <a:gd name="connsiteX16" fmla="*/ 4430 w 21736"/>
              <a:gd name="connsiteY16" fmla="*/ 22408 h 22427"/>
              <a:gd name="connsiteX17" fmla="*/ 3216 w 21736"/>
              <a:gd name="connsiteY17" fmla="*/ 22091 h 22427"/>
              <a:gd name="connsiteX18" fmla="*/ 2238 w 21736"/>
              <a:gd name="connsiteY18" fmla="*/ 22059 h 22427"/>
              <a:gd name="connsiteX19" fmla="*/ 1465 w 21736"/>
              <a:gd name="connsiteY19" fmla="*/ 21498 h 22427"/>
              <a:gd name="connsiteX20" fmla="*/ 638 w 21736"/>
              <a:gd name="connsiteY20" fmla="*/ 20433 h 22427"/>
              <a:gd name="connsiteX21" fmla="*/ 0 w 21736"/>
              <a:gd name="connsiteY21" fmla="*/ 20314 h 22427"/>
              <a:gd name="connsiteX22" fmla="*/ 0 w 21736"/>
              <a:gd name="connsiteY22" fmla="*/ 62 h 22427"/>
              <a:gd name="connsiteX0" fmla="*/ 0 w 21736"/>
              <a:gd name="connsiteY0" fmla="*/ 62 h 22427"/>
              <a:gd name="connsiteX1" fmla="*/ 21677 w 21736"/>
              <a:gd name="connsiteY1" fmla="*/ 0 h 22427"/>
              <a:gd name="connsiteX2" fmla="*/ 21736 w 21736"/>
              <a:gd name="connsiteY2" fmla="*/ 21826 h 22427"/>
              <a:gd name="connsiteX3" fmla="*/ 21074 w 21736"/>
              <a:gd name="connsiteY3" fmla="*/ 22008 h 22427"/>
              <a:gd name="connsiteX4" fmla="*/ 20165 w 21736"/>
              <a:gd name="connsiteY4" fmla="*/ 21966 h 22427"/>
              <a:gd name="connsiteX5" fmla="*/ 19025 w 21736"/>
              <a:gd name="connsiteY5" fmla="*/ 21676 h 22427"/>
              <a:gd name="connsiteX6" fmla="*/ 18012 w 21736"/>
              <a:gd name="connsiteY6" fmla="*/ 21525 h 22427"/>
              <a:gd name="connsiteX7" fmla="*/ 16197 w 21736"/>
              <a:gd name="connsiteY7" fmla="*/ 21267 h 22427"/>
              <a:gd name="connsiteX8" fmla="*/ 15455 w 21736"/>
              <a:gd name="connsiteY8" fmla="*/ 21132 h 22427"/>
              <a:gd name="connsiteX9" fmla="*/ 14527 w 21736"/>
              <a:gd name="connsiteY9" fmla="*/ 21061 h 22427"/>
              <a:gd name="connsiteX10" fmla="*/ 13403 w 21736"/>
              <a:gd name="connsiteY10" fmla="*/ 21208 h 22427"/>
              <a:gd name="connsiteX11" fmla="*/ 11867 w 21736"/>
              <a:gd name="connsiteY11" fmla="*/ 21913 h 22427"/>
              <a:gd name="connsiteX12" fmla="*/ 10770 w 21736"/>
              <a:gd name="connsiteY12" fmla="*/ 22015 h 22427"/>
              <a:gd name="connsiteX13" fmla="*/ 9516 w 21736"/>
              <a:gd name="connsiteY13" fmla="*/ 21788 h 22427"/>
              <a:gd name="connsiteX14" fmla="*/ 8314 w 21736"/>
              <a:gd name="connsiteY14" fmla="*/ 21525 h 22427"/>
              <a:gd name="connsiteX15" fmla="*/ 7181 w 21736"/>
              <a:gd name="connsiteY15" fmla="*/ 21446 h 22427"/>
              <a:gd name="connsiteX16" fmla="*/ 4430 w 21736"/>
              <a:gd name="connsiteY16" fmla="*/ 22408 h 22427"/>
              <a:gd name="connsiteX17" fmla="*/ 3216 w 21736"/>
              <a:gd name="connsiteY17" fmla="*/ 22091 h 22427"/>
              <a:gd name="connsiteX18" fmla="*/ 2238 w 21736"/>
              <a:gd name="connsiteY18" fmla="*/ 22059 h 22427"/>
              <a:gd name="connsiteX19" fmla="*/ 1465 w 21736"/>
              <a:gd name="connsiteY19" fmla="*/ 21498 h 22427"/>
              <a:gd name="connsiteX20" fmla="*/ 638 w 21736"/>
              <a:gd name="connsiteY20" fmla="*/ 20433 h 22427"/>
              <a:gd name="connsiteX21" fmla="*/ 0 w 21736"/>
              <a:gd name="connsiteY21" fmla="*/ 20314 h 22427"/>
              <a:gd name="connsiteX22" fmla="*/ 0 w 21736"/>
              <a:gd name="connsiteY22" fmla="*/ 62 h 22427"/>
              <a:gd name="connsiteX0" fmla="*/ 0 w 21736"/>
              <a:gd name="connsiteY0" fmla="*/ 62 h 22427"/>
              <a:gd name="connsiteX1" fmla="*/ 21677 w 21736"/>
              <a:gd name="connsiteY1" fmla="*/ 0 h 22427"/>
              <a:gd name="connsiteX2" fmla="*/ 21736 w 21736"/>
              <a:gd name="connsiteY2" fmla="*/ 21826 h 22427"/>
              <a:gd name="connsiteX3" fmla="*/ 21074 w 21736"/>
              <a:gd name="connsiteY3" fmla="*/ 22008 h 22427"/>
              <a:gd name="connsiteX4" fmla="*/ 20165 w 21736"/>
              <a:gd name="connsiteY4" fmla="*/ 21966 h 22427"/>
              <a:gd name="connsiteX5" fmla="*/ 19025 w 21736"/>
              <a:gd name="connsiteY5" fmla="*/ 21676 h 22427"/>
              <a:gd name="connsiteX6" fmla="*/ 18012 w 21736"/>
              <a:gd name="connsiteY6" fmla="*/ 21525 h 22427"/>
              <a:gd name="connsiteX7" fmla="*/ 16197 w 21736"/>
              <a:gd name="connsiteY7" fmla="*/ 21294 h 22427"/>
              <a:gd name="connsiteX8" fmla="*/ 15455 w 21736"/>
              <a:gd name="connsiteY8" fmla="*/ 21132 h 22427"/>
              <a:gd name="connsiteX9" fmla="*/ 14527 w 21736"/>
              <a:gd name="connsiteY9" fmla="*/ 21061 h 22427"/>
              <a:gd name="connsiteX10" fmla="*/ 13403 w 21736"/>
              <a:gd name="connsiteY10" fmla="*/ 21208 h 22427"/>
              <a:gd name="connsiteX11" fmla="*/ 11867 w 21736"/>
              <a:gd name="connsiteY11" fmla="*/ 21913 h 22427"/>
              <a:gd name="connsiteX12" fmla="*/ 10770 w 21736"/>
              <a:gd name="connsiteY12" fmla="*/ 22015 h 22427"/>
              <a:gd name="connsiteX13" fmla="*/ 9516 w 21736"/>
              <a:gd name="connsiteY13" fmla="*/ 21788 h 22427"/>
              <a:gd name="connsiteX14" fmla="*/ 8314 w 21736"/>
              <a:gd name="connsiteY14" fmla="*/ 21525 h 22427"/>
              <a:gd name="connsiteX15" fmla="*/ 7181 w 21736"/>
              <a:gd name="connsiteY15" fmla="*/ 21446 h 22427"/>
              <a:gd name="connsiteX16" fmla="*/ 4430 w 21736"/>
              <a:gd name="connsiteY16" fmla="*/ 22408 h 22427"/>
              <a:gd name="connsiteX17" fmla="*/ 3216 w 21736"/>
              <a:gd name="connsiteY17" fmla="*/ 22091 h 22427"/>
              <a:gd name="connsiteX18" fmla="*/ 2238 w 21736"/>
              <a:gd name="connsiteY18" fmla="*/ 22059 h 22427"/>
              <a:gd name="connsiteX19" fmla="*/ 1465 w 21736"/>
              <a:gd name="connsiteY19" fmla="*/ 21498 h 22427"/>
              <a:gd name="connsiteX20" fmla="*/ 638 w 21736"/>
              <a:gd name="connsiteY20" fmla="*/ 20433 h 22427"/>
              <a:gd name="connsiteX21" fmla="*/ 0 w 21736"/>
              <a:gd name="connsiteY21" fmla="*/ 20314 h 22427"/>
              <a:gd name="connsiteX22" fmla="*/ 0 w 21736"/>
              <a:gd name="connsiteY22" fmla="*/ 62 h 22427"/>
              <a:gd name="connsiteX0" fmla="*/ 0 w 21736"/>
              <a:gd name="connsiteY0" fmla="*/ 62 h 22427"/>
              <a:gd name="connsiteX1" fmla="*/ 21677 w 21736"/>
              <a:gd name="connsiteY1" fmla="*/ 0 h 22427"/>
              <a:gd name="connsiteX2" fmla="*/ 21736 w 21736"/>
              <a:gd name="connsiteY2" fmla="*/ 21826 h 22427"/>
              <a:gd name="connsiteX3" fmla="*/ 21074 w 21736"/>
              <a:gd name="connsiteY3" fmla="*/ 22008 h 22427"/>
              <a:gd name="connsiteX4" fmla="*/ 20165 w 21736"/>
              <a:gd name="connsiteY4" fmla="*/ 21966 h 22427"/>
              <a:gd name="connsiteX5" fmla="*/ 19025 w 21736"/>
              <a:gd name="connsiteY5" fmla="*/ 21676 h 22427"/>
              <a:gd name="connsiteX6" fmla="*/ 18012 w 21736"/>
              <a:gd name="connsiteY6" fmla="*/ 21525 h 22427"/>
              <a:gd name="connsiteX7" fmla="*/ 16197 w 21736"/>
              <a:gd name="connsiteY7" fmla="*/ 21294 h 22427"/>
              <a:gd name="connsiteX8" fmla="*/ 15455 w 21736"/>
              <a:gd name="connsiteY8" fmla="*/ 21132 h 22427"/>
              <a:gd name="connsiteX9" fmla="*/ 14527 w 21736"/>
              <a:gd name="connsiteY9" fmla="*/ 21061 h 22427"/>
              <a:gd name="connsiteX10" fmla="*/ 13403 w 21736"/>
              <a:gd name="connsiteY10" fmla="*/ 21208 h 22427"/>
              <a:gd name="connsiteX11" fmla="*/ 11867 w 21736"/>
              <a:gd name="connsiteY11" fmla="*/ 21913 h 22427"/>
              <a:gd name="connsiteX12" fmla="*/ 10770 w 21736"/>
              <a:gd name="connsiteY12" fmla="*/ 22015 h 22427"/>
              <a:gd name="connsiteX13" fmla="*/ 9516 w 21736"/>
              <a:gd name="connsiteY13" fmla="*/ 21788 h 22427"/>
              <a:gd name="connsiteX14" fmla="*/ 8314 w 21736"/>
              <a:gd name="connsiteY14" fmla="*/ 21525 h 22427"/>
              <a:gd name="connsiteX15" fmla="*/ 7181 w 21736"/>
              <a:gd name="connsiteY15" fmla="*/ 21446 h 22427"/>
              <a:gd name="connsiteX16" fmla="*/ 4430 w 21736"/>
              <a:gd name="connsiteY16" fmla="*/ 22408 h 22427"/>
              <a:gd name="connsiteX17" fmla="*/ 3216 w 21736"/>
              <a:gd name="connsiteY17" fmla="*/ 22091 h 22427"/>
              <a:gd name="connsiteX18" fmla="*/ 2238 w 21736"/>
              <a:gd name="connsiteY18" fmla="*/ 22059 h 22427"/>
              <a:gd name="connsiteX19" fmla="*/ 1465 w 21736"/>
              <a:gd name="connsiteY19" fmla="*/ 21498 h 22427"/>
              <a:gd name="connsiteX20" fmla="*/ 638 w 21736"/>
              <a:gd name="connsiteY20" fmla="*/ 20433 h 22427"/>
              <a:gd name="connsiteX21" fmla="*/ 0 w 21736"/>
              <a:gd name="connsiteY21" fmla="*/ 20314 h 22427"/>
              <a:gd name="connsiteX22" fmla="*/ 0 w 21736"/>
              <a:gd name="connsiteY22" fmla="*/ 62 h 22427"/>
              <a:gd name="connsiteX0" fmla="*/ 0 w 21736"/>
              <a:gd name="connsiteY0" fmla="*/ 62 h 22427"/>
              <a:gd name="connsiteX1" fmla="*/ 21677 w 21736"/>
              <a:gd name="connsiteY1" fmla="*/ 0 h 22427"/>
              <a:gd name="connsiteX2" fmla="*/ 21736 w 21736"/>
              <a:gd name="connsiteY2" fmla="*/ 21826 h 22427"/>
              <a:gd name="connsiteX3" fmla="*/ 21074 w 21736"/>
              <a:gd name="connsiteY3" fmla="*/ 22008 h 22427"/>
              <a:gd name="connsiteX4" fmla="*/ 20165 w 21736"/>
              <a:gd name="connsiteY4" fmla="*/ 21966 h 22427"/>
              <a:gd name="connsiteX5" fmla="*/ 19025 w 21736"/>
              <a:gd name="connsiteY5" fmla="*/ 21676 h 22427"/>
              <a:gd name="connsiteX6" fmla="*/ 17880 w 21736"/>
              <a:gd name="connsiteY6" fmla="*/ 21472 h 22427"/>
              <a:gd name="connsiteX7" fmla="*/ 16197 w 21736"/>
              <a:gd name="connsiteY7" fmla="*/ 21294 h 22427"/>
              <a:gd name="connsiteX8" fmla="*/ 15455 w 21736"/>
              <a:gd name="connsiteY8" fmla="*/ 21132 h 22427"/>
              <a:gd name="connsiteX9" fmla="*/ 14527 w 21736"/>
              <a:gd name="connsiteY9" fmla="*/ 21061 h 22427"/>
              <a:gd name="connsiteX10" fmla="*/ 13403 w 21736"/>
              <a:gd name="connsiteY10" fmla="*/ 21208 h 22427"/>
              <a:gd name="connsiteX11" fmla="*/ 11867 w 21736"/>
              <a:gd name="connsiteY11" fmla="*/ 21913 h 22427"/>
              <a:gd name="connsiteX12" fmla="*/ 10770 w 21736"/>
              <a:gd name="connsiteY12" fmla="*/ 22015 h 22427"/>
              <a:gd name="connsiteX13" fmla="*/ 9516 w 21736"/>
              <a:gd name="connsiteY13" fmla="*/ 21788 h 22427"/>
              <a:gd name="connsiteX14" fmla="*/ 8314 w 21736"/>
              <a:gd name="connsiteY14" fmla="*/ 21525 h 22427"/>
              <a:gd name="connsiteX15" fmla="*/ 7181 w 21736"/>
              <a:gd name="connsiteY15" fmla="*/ 21446 h 22427"/>
              <a:gd name="connsiteX16" fmla="*/ 4430 w 21736"/>
              <a:gd name="connsiteY16" fmla="*/ 22408 h 22427"/>
              <a:gd name="connsiteX17" fmla="*/ 3216 w 21736"/>
              <a:gd name="connsiteY17" fmla="*/ 22091 h 22427"/>
              <a:gd name="connsiteX18" fmla="*/ 2238 w 21736"/>
              <a:gd name="connsiteY18" fmla="*/ 22059 h 22427"/>
              <a:gd name="connsiteX19" fmla="*/ 1465 w 21736"/>
              <a:gd name="connsiteY19" fmla="*/ 21498 h 22427"/>
              <a:gd name="connsiteX20" fmla="*/ 638 w 21736"/>
              <a:gd name="connsiteY20" fmla="*/ 20433 h 22427"/>
              <a:gd name="connsiteX21" fmla="*/ 0 w 21736"/>
              <a:gd name="connsiteY21" fmla="*/ 20314 h 22427"/>
              <a:gd name="connsiteX22" fmla="*/ 0 w 21736"/>
              <a:gd name="connsiteY22" fmla="*/ 62 h 22427"/>
              <a:gd name="connsiteX0" fmla="*/ 0 w 21736"/>
              <a:gd name="connsiteY0" fmla="*/ 62 h 22427"/>
              <a:gd name="connsiteX1" fmla="*/ 21677 w 21736"/>
              <a:gd name="connsiteY1" fmla="*/ 0 h 22427"/>
              <a:gd name="connsiteX2" fmla="*/ 21736 w 21736"/>
              <a:gd name="connsiteY2" fmla="*/ 21826 h 22427"/>
              <a:gd name="connsiteX3" fmla="*/ 21074 w 21736"/>
              <a:gd name="connsiteY3" fmla="*/ 22008 h 22427"/>
              <a:gd name="connsiteX4" fmla="*/ 20165 w 21736"/>
              <a:gd name="connsiteY4" fmla="*/ 21966 h 22427"/>
              <a:gd name="connsiteX5" fmla="*/ 19025 w 21736"/>
              <a:gd name="connsiteY5" fmla="*/ 21676 h 22427"/>
              <a:gd name="connsiteX6" fmla="*/ 17880 w 21736"/>
              <a:gd name="connsiteY6" fmla="*/ 21472 h 22427"/>
              <a:gd name="connsiteX7" fmla="*/ 16197 w 21736"/>
              <a:gd name="connsiteY7" fmla="*/ 21294 h 22427"/>
              <a:gd name="connsiteX8" fmla="*/ 15455 w 21736"/>
              <a:gd name="connsiteY8" fmla="*/ 21132 h 22427"/>
              <a:gd name="connsiteX9" fmla="*/ 14527 w 21736"/>
              <a:gd name="connsiteY9" fmla="*/ 21061 h 22427"/>
              <a:gd name="connsiteX10" fmla="*/ 13403 w 21736"/>
              <a:gd name="connsiteY10" fmla="*/ 21208 h 22427"/>
              <a:gd name="connsiteX11" fmla="*/ 11867 w 21736"/>
              <a:gd name="connsiteY11" fmla="*/ 21913 h 22427"/>
              <a:gd name="connsiteX12" fmla="*/ 10770 w 21736"/>
              <a:gd name="connsiteY12" fmla="*/ 22015 h 22427"/>
              <a:gd name="connsiteX13" fmla="*/ 9516 w 21736"/>
              <a:gd name="connsiteY13" fmla="*/ 21788 h 22427"/>
              <a:gd name="connsiteX14" fmla="*/ 8314 w 21736"/>
              <a:gd name="connsiteY14" fmla="*/ 21525 h 22427"/>
              <a:gd name="connsiteX15" fmla="*/ 7181 w 21736"/>
              <a:gd name="connsiteY15" fmla="*/ 21446 h 22427"/>
              <a:gd name="connsiteX16" fmla="*/ 4430 w 21736"/>
              <a:gd name="connsiteY16" fmla="*/ 22408 h 22427"/>
              <a:gd name="connsiteX17" fmla="*/ 3216 w 21736"/>
              <a:gd name="connsiteY17" fmla="*/ 22091 h 22427"/>
              <a:gd name="connsiteX18" fmla="*/ 2238 w 21736"/>
              <a:gd name="connsiteY18" fmla="*/ 22059 h 22427"/>
              <a:gd name="connsiteX19" fmla="*/ 1465 w 21736"/>
              <a:gd name="connsiteY19" fmla="*/ 21498 h 22427"/>
              <a:gd name="connsiteX20" fmla="*/ 638 w 21736"/>
              <a:gd name="connsiteY20" fmla="*/ 20433 h 22427"/>
              <a:gd name="connsiteX21" fmla="*/ 0 w 21736"/>
              <a:gd name="connsiteY21" fmla="*/ 20314 h 22427"/>
              <a:gd name="connsiteX22" fmla="*/ 0 w 21736"/>
              <a:gd name="connsiteY22" fmla="*/ 62 h 22427"/>
              <a:gd name="connsiteX0" fmla="*/ 0 w 21736"/>
              <a:gd name="connsiteY0" fmla="*/ 62 h 22427"/>
              <a:gd name="connsiteX1" fmla="*/ 21677 w 21736"/>
              <a:gd name="connsiteY1" fmla="*/ 0 h 22427"/>
              <a:gd name="connsiteX2" fmla="*/ 21736 w 21736"/>
              <a:gd name="connsiteY2" fmla="*/ 21826 h 22427"/>
              <a:gd name="connsiteX3" fmla="*/ 21074 w 21736"/>
              <a:gd name="connsiteY3" fmla="*/ 22008 h 22427"/>
              <a:gd name="connsiteX4" fmla="*/ 20165 w 21736"/>
              <a:gd name="connsiteY4" fmla="*/ 21966 h 22427"/>
              <a:gd name="connsiteX5" fmla="*/ 19025 w 21736"/>
              <a:gd name="connsiteY5" fmla="*/ 21676 h 22427"/>
              <a:gd name="connsiteX6" fmla="*/ 17880 w 21736"/>
              <a:gd name="connsiteY6" fmla="*/ 21472 h 22427"/>
              <a:gd name="connsiteX7" fmla="*/ 16197 w 21736"/>
              <a:gd name="connsiteY7" fmla="*/ 21294 h 22427"/>
              <a:gd name="connsiteX8" fmla="*/ 15455 w 21736"/>
              <a:gd name="connsiteY8" fmla="*/ 21132 h 22427"/>
              <a:gd name="connsiteX9" fmla="*/ 14527 w 21736"/>
              <a:gd name="connsiteY9" fmla="*/ 21061 h 22427"/>
              <a:gd name="connsiteX10" fmla="*/ 13403 w 21736"/>
              <a:gd name="connsiteY10" fmla="*/ 21208 h 22427"/>
              <a:gd name="connsiteX11" fmla="*/ 11867 w 21736"/>
              <a:gd name="connsiteY11" fmla="*/ 21913 h 22427"/>
              <a:gd name="connsiteX12" fmla="*/ 11337 w 21736"/>
              <a:gd name="connsiteY12" fmla="*/ 21997 h 22427"/>
              <a:gd name="connsiteX13" fmla="*/ 10770 w 21736"/>
              <a:gd name="connsiteY13" fmla="*/ 22015 h 22427"/>
              <a:gd name="connsiteX14" fmla="*/ 9516 w 21736"/>
              <a:gd name="connsiteY14" fmla="*/ 21788 h 22427"/>
              <a:gd name="connsiteX15" fmla="*/ 8314 w 21736"/>
              <a:gd name="connsiteY15" fmla="*/ 21525 h 22427"/>
              <a:gd name="connsiteX16" fmla="*/ 7181 w 21736"/>
              <a:gd name="connsiteY16" fmla="*/ 21446 h 22427"/>
              <a:gd name="connsiteX17" fmla="*/ 4430 w 21736"/>
              <a:gd name="connsiteY17" fmla="*/ 22408 h 22427"/>
              <a:gd name="connsiteX18" fmla="*/ 3216 w 21736"/>
              <a:gd name="connsiteY18" fmla="*/ 22091 h 22427"/>
              <a:gd name="connsiteX19" fmla="*/ 2238 w 21736"/>
              <a:gd name="connsiteY19" fmla="*/ 22059 h 22427"/>
              <a:gd name="connsiteX20" fmla="*/ 1465 w 21736"/>
              <a:gd name="connsiteY20" fmla="*/ 21498 h 22427"/>
              <a:gd name="connsiteX21" fmla="*/ 638 w 21736"/>
              <a:gd name="connsiteY21" fmla="*/ 20433 h 22427"/>
              <a:gd name="connsiteX22" fmla="*/ 0 w 21736"/>
              <a:gd name="connsiteY22" fmla="*/ 20314 h 22427"/>
              <a:gd name="connsiteX23" fmla="*/ 0 w 21736"/>
              <a:gd name="connsiteY23" fmla="*/ 62 h 22427"/>
              <a:gd name="connsiteX0" fmla="*/ 0 w 21736"/>
              <a:gd name="connsiteY0" fmla="*/ 62 h 22427"/>
              <a:gd name="connsiteX1" fmla="*/ 21677 w 21736"/>
              <a:gd name="connsiteY1" fmla="*/ 0 h 22427"/>
              <a:gd name="connsiteX2" fmla="*/ 21736 w 21736"/>
              <a:gd name="connsiteY2" fmla="*/ 21826 h 22427"/>
              <a:gd name="connsiteX3" fmla="*/ 21074 w 21736"/>
              <a:gd name="connsiteY3" fmla="*/ 22008 h 22427"/>
              <a:gd name="connsiteX4" fmla="*/ 20165 w 21736"/>
              <a:gd name="connsiteY4" fmla="*/ 21966 h 22427"/>
              <a:gd name="connsiteX5" fmla="*/ 19025 w 21736"/>
              <a:gd name="connsiteY5" fmla="*/ 21676 h 22427"/>
              <a:gd name="connsiteX6" fmla="*/ 17880 w 21736"/>
              <a:gd name="connsiteY6" fmla="*/ 21472 h 22427"/>
              <a:gd name="connsiteX7" fmla="*/ 16197 w 21736"/>
              <a:gd name="connsiteY7" fmla="*/ 21294 h 22427"/>
              <a:gd name="connsiteX8" fmla="*/ 15455 w 21736"/>
              <a:gd name="connsiteY8" fmla="*/ 21132 h 22427"/>
              <a:gd name="connsiteX9" fmla="*/ 14527 w 21736"/>
              <a:gd name="connsiteY9" fmla="*/ 21061 h 22427"/>
              <a:gd name="connsiteX10" fmla="*/ 13403 w 21736"/>
              <a:gd name="connsiteY10" fmla="*/ 21208 h 22427"/>
              <a:gd name="connsiteX11" fmla="*/ 11867 w 21736"/>
              <a:gd name="connsiteY11" fmla="*/ 21913 h 22427"/>
              <a:gd name="connsiteX12" fmla="*/ 11337 w 21736"/>
              <a:gd name="connsiteY12" fmla="*/ 21997 h 22427"/>
              <a:gd name="connsiteX13" fmla="*/ 10770 w 21736"/>
              <a:gd name="connsiteY13" fmla="*/ 22015 h 22427"/>
              <a:gd name="connsiteX14" fmla="*/ 9516 w 21736"/>
              <a:gd name="connsiteY14" fmla="*/ 21788 h 22427"/>
              <a:gd name="connsiteX15" fmla="*/ 8314 w 21736"/>
              <a:gd name="connsiteY15" fmla="*/ 21525 h 22427"/>
              <a:gd name="connsiteX16" fmla="*/ 7181 w 21736"/>
              <a:gd name="connsiteY16" fmla="*/ 21446 h 22427"/>
              <a:gd name="connsiteX17" fmla="*/ 4430 w 21736"/>
              <a:gd name="connsiteY17" fmla="*/ 22408 h 22427"/>
              <a:gd name="connsiteX18" fmla="*/ 3216 w 21736"/>
              <a:gd name="connsiteY18" fmla="*/ 22091 h 22427"/>
              <a:gd name="connsiteX19" fmla="*/ 2238 w 21736"/>
              <a:gd name="connsiteY19" fmla="*/ 22059 h 22427"/>
              <a:gd name="connsiteX20" fmla="*/ 1465 w 21736"/>
              <a:gd name="connsiteY20" fmla="*/ 21498 h 22427"/>
              <a:gd name="connsiteX21" fmla="*/ 638 w 21736"/>
              <a:gd name="connsiteY21" fmla="*/ 20433 h 22427"/>
              <a:gd name="connsiteX22" fmla="*/ 0 w 21736"/>
              <a:gd name="connsiteY22" fmla="*/ 20314 h 22427"/>
              <a:gd name="connsiteX23" fmla="*/ 0 w 21736"/>
              <a:gd name="connsiteY23" fmla="*/ 62 h 22427"/>
              <a:gd name="connsiteX0" fmla="*/ 0 w 21736"/>
              <a:gd name="connsiteY0" fmla="*/ 62 h 22427"/>
              <a:gd name="connsiteX1" fmla="*/ 21677 w 21736"/>
              <a:gd name="connsiteY1" fmla="*/ 0 h 22427"/>
              <a:gd name="connsiteX2" fmla="*/ 21736 w 21736"/>
              <a:gd name="connsiteY2" fmla="*/ 21826 h 22427"/>
              <a:gd name="connsiteX3" fmla="*/ 21074 w 21736"/>
              <a:gd name="connsiteY3" fmla="*/ 22008 h 22427"/>
              <a:gd name="connsiteX4" fmla="*/ 20165 w 21736"/>
              <a:gd name="connsiteY4" fmla="*/ 21966 h 22427"/>
              <a:gd name="connsiteX5" fmla="*/ 19025 w 21736"/>
              <a:gd name="connsiteY5" fmla="*/ 21676 h 22427"/>
              <a:gd name="connsiteX6" fmla="*/ 17880 w 21736"/>
              <a:gd name="connsiteY6" fmla="*/ 21472 h 22427"/>
              <a:gd name="connsiteX7" fmla="*/ 16197 w 21736"/>
              <a:gd name="connsiteY7" fmla="*/ 21294 h 22427"/>
              <a:gd name="connsiteX8" fmla="*/ 15455 w 21736"/>
              <a:gd name="connsiteY8" fmla="*/ 21132 h 22427"/>
              <a:gd name="connsiteX9" fmla="*/ 14527 w 21736"/>
              <a:gd name="connsiteY9" fmla="*/ 21061 h 22427"/>
              <a:gd name="connsiteX10" fmla="*/ 13403 w 21736"/>
              <a:gd name="connsiteY10" fmla="*/ 21208 h 22427"/>
              <a:gd name="connsiteX11" fmla="*/ 11867 w 21736"/>
              <a:gd name="connsiteY11" fmla="*/ 21913 h 22427"/>
              <a:gd name="connsiteX12" fmla="*/ 11337 w 21736"/>
              <a:gd name="connsiteY12" fmla="*/ 21997 h 22427"/>
              <a:gd name="connsiteX13" fmla="*/ 10770 w 21736"/>
              <a:gd name="connsiteY13" fmla="*/ 22015 h 22427"/>
              <a:gd name="connsiteX14" fmla="*/ 9516 w 21736"/>
              <a:gd name="connsiteY14" fmla="*/ 21788 h 22427"/>
              <a:gd name="connsiteX15" fmla="*/ 8314 w 21736"/>
              <a:gd name="connsiteY15" fmla="*/ 21525 h 22427"/>
              <a:gd name="connsiteX16" fmla="*/ 7181 w 21736"/>
              <a:gd name="connsiteY16" fmla="*/ 21446 h 22427"/>
              <a:gd name="connsiteX17" fmla="*/ 4430 w 21736"/>
              <a:gd name="connsiteY17" fmla="*/ 22408 h 22427"/>
              <a:gd name="connsiteX18" fmla="*/ 3216 w 21736"/>
              <a:gd name="connsiteY18" fmla="*/ 22091 h 22427"/>
              <a:gd name="connsiteX19" fmla="*/ 2238 w 21736"/>
              <a:gd name="connsiteY19" fmla="*/ 22059 h 22427"/>
              <a:gd name="connsiteX20" fmla="*/ 1465 w 21736"/>
              <a:gd name="connsiteY20" fmla="*/ 21498 h 22427"/>
              <a:gd name="connsiteX21" fmla="*/ 638 w 21736"/>
              <a:gd name="connsiteY21" fmla="*/ 20433 h 22427"/>
              <a:gd name="connsiteX22" fmla="*/ 0 w 21736"/>
              <a:gd name="connsiteY22" fmla="*/ 20314 h 22427"/>
              <a:gd name="connsiteX23" fmla="*/ 0 w 21736"/>
              <a:gd name="connsiteY23" fmla="*/ 62 h 22427"/>
              <a:gd name="connsiteX0" fmla="*/ 0 w 21736"/>
              <a:gd name="connsiteY0" fmla="*/ 62 h 22427"/>
              <a:gd name="connsiteX1" fmla="*/ 21677 w 21736"/>
              <a:gd name="connsiteY1" fmla="*/ 0 h 22427"/>
              <a:gd name="connsiteX2" fmla="*/ 21736 w 21736"/>
              <a:gd name="connsiteY2" fmla="*/ 21826 h 22427"/>
              <a:gd name="connsiteX3" fmla="*/ 21074 w 21736"/>
              <a:gd name="connsiteY3" fmla="*/ 22008 h 22427"/>
              <a:gd name="connsiteX4" fmla="*/ 20165 w 21736"/>
              <a:gd name="connsiteY4" fmla="*/ 21966 h 22427"/>
              <a:gd name="connsiteX5" fmla="*/ 19025 w 21736"/>
              <a:gd name="connsiteY5" fmla="*/ 21676 h 22427"/>
              <a:gd name="connsiteX6" fmla="*/ 17880 w 21736"/>
              <a:gd name="connsiteY6" fmla="*/ 21472 h 22427"/>
              <a:gd name="connsiteX7" fmla="*/ 16197 w 21736"/>
              <a:gd name="connsiteY7" fmla="*/ 21294 h 22427"/>
              <a:gd name="connsiteX8" fmla="*/ 15455 w 21736"/>
              <a:gd name="connsiteY8" fmla="*/ 21132 h 22427"/>
              <a:gd name="connsiteX9" fmla="*/ 14527 w 21736"/>
              <a:gd name="connsiteY9" fmla="*/ 21061 h 22427"/>
              <a:gd name="connsiteX10" fmla="*/ 13403 w 21736"/>
              <a:gd name="connsiteY10" fmla="*/ 21208 h 22427"/>
              <a:gd name="connsiteX11" fmla="*/ 11867 w 21736"/>
              <a:gd name="connsiteY11" fmla="*/ 21913 h 22427"/>
              <a:gd name="connsiteX12" fmla="*/ 11337 w 21736"/>
              <a:gd name="connsiteY12" fmla="*/ 21997 h 22427"/>
              <a:gd name="connsiteX13" fmla="*/ 10770 w 21736"/>
              <a:gd name="connsiteY13" fmla="*/ 22015 h 22427"/>
              <a:gd name="connsiteX14" fmla="*/ 9516 w 21736"/>
              <a:gd name="connsiteY14" fmla="*/ 21788 h 22427"/>
              <a:gd name="connsiteX15" fmla="*/ 8314 w 21736"/>
              <a:gd name="connsiteY15" fmla="*/ 21525 h 22427"/>
              <a:gd name="connsiteX16" fmla="*/ 7181 w 21736"/>
              <a:gd name="connsiteY16" fmla="*/ 21446 h 22427"/>
              <a:gd name="connsiteX17" fmla="*/ 4430 w 21736"/>
              <a:gd name="connsiteY17" fmla="*/ 22408 h 22427"/>
              <a:gd name="connsiteX18" fmla="*/ 3216 w 21736"/>
              <a:gd name="connsiteY18" fmla="*/ 22091 h 22427"/>
              <a:gd name="connsiteX19" fmla="*/ 2238 w 21736"/>
              <a:gd name="connsiteY19" fmla="*/ 22059 h 22427"/>
              <a:gd name="connsiteX20" fmla="*/ 1465 w 21736"/>
              <a:gd name="connsiteY20" fmla="*/ 21498 h 22427"/>
              <a:gd name="connsiteX21" fmla="*/ 638 w 21736"/>
              <a:gd name="connsiteY21" fmla="*/ 20433 h 22427"/>
              <a:gd name="connsiteX22" fmla="*/ 0 w 21736"/>
              <a:gd name="connsiteY22" fmla="*/ 20314 h 22427"/>
              <a:gd name="connsiteX23" fmla="*/ 0 w 21736"/>
              <a:gd name="connsiteY23" fmla="*/ 62 h 22427"/>
              <a:gd name="connsiteX0" fmla="*/ 0 w 21736"/>
              <a:gd name="connsiteY0" fmla="*/ 62 h 22427"/>
              <a:gd name="connsiteX1" fmla="*/ 21677 w 21736"/>
              <a:gd name="connsiteY1" fmla="*/ 0 h 22427"/>
              <a:gd name="connsiteX2" fmla="*/ 21736 w 21736"/>
              <a:gd name="connsiteY2" fmla="*/ 21826 h 22427"/>
              <a:gd name="connsiteX3" fmla="*/ 21074 w 21736"/>
              <a:gd name="connsiteY3" fmla="*/ 22008 h 22427"/>
              <a:gd name="connsiteX4" fmla="*/ 20165 w 21736"/>
              <a:gd name="connsiteY4" fmla="*/ 21966 h 22427"/>
              <a:gd name="connsiteX5" fmla="*/ 19025 w 21736"/>
              <a:gd name="connsiteY5" fmla="*/ 21676 h 22427"/>
              <a:gd name="connsiteX6" fmla="*/ 17880 w 21736"/>
              <a:gd name="connsiteY6" fmla="*/ 21472 h 22427"/>
              <a:gd name="connsiteX7" fmla="*/ 16197 w 21736"/>
              <a:gd name="connsiteY7" fmla="*/ 21294 h 22427"/>
              <a:gd name="connsiteX8" fmla="*/ 15455 w 21736"/>
              <a:gd name="connsiteY8" fmla="*/ 21132 h 22427"/>
              <a:gd name="connsiteX9" fmla="*/ 14527 w 21736"/>
              <a:gd name="connsiteY9" fmla="*/ 21061 h 22427"/>
              <a:gd name="connsiteX10" fmla="*/ 13403 w 21736"/>
              <a:gd name="connsiteY10" fmla="*/ 21208 h 22427"/>
              <a:gd name="connsiteX11" fmla="*/ 11867 w 21736"/>
              <a:gd name="connsiteY11" fmla="*/ 21913 h 22427"/>
              <a:gd name="connsiteX12" fmla="*/ 11271 w 21736"/>
              <a:gd name="connsiteY12" fmla="*/ 22010 h 22427"/>
              <a:gd name="connsiteX13" fmla="*/ 10770 w 21736"/>
              <a:gd name="connsiteY13" fmla="*/ 22015 h 22427"/>
              <a:gd name="connsiteX14" fmla="*/ 9516 w 21736"/>
              <a:gd name="connsiteY14" fmla="*/ 21788 h 22427"/>
              <a:gd name="connsiteX15" fmla="*/ 8314 w 21736"/>
              <a:gd name="connsiteY15" fmla="*/ 21525 h 22427"/>
              <a:gd name="connsiteX16" fmla="*/ 7181 w 21736"/>
              <a:gd name="connsiteY16" fmla="*/ 21446 h 22427"/>
              <a:gd name="connsiteX17" fmla="*/ 4430 w 21736"/>
              <a:gd name="connsiteY17" fmla="*/ 22408 h 22427"/>
              <a:gd name="connsiteX18" fmla="*/ 3216 w 21736"/>
              <a:gd name="connsiteY18" fmla="*/ 22091 h 22427"/>
              <a:gd name="connsiteX19" fmla="*/ 2238 w 21736"/>
              <a:gd name="connsiteY19" fmla="*/ 22059 h 22427"/>
              <a:gd name="connsiteX20" fmla="*/ 1465 w 21736"/>
              <a:gd name="connsiteY20" fmla="*/ 21498 h 22427"/>
              <a:gd name="connsiteX21" fmla="*/ 638 w 21736"/>
              <a:gd name="connsiteY21" fmla="*/ 20433 h 22427"/>
              <a:gd name="connsiteX22" fmla="*/ 0 w 21736"/>
              <a:gd name="connsiteY22" fmla="*/ 20314 h 22427"/>
              <a:gd name="connsiteX23" fmla="*/ 0 w 21736"/>
              <a:gd name="connsiteY23" fmla="*/ 62 h 22427"/>
              <a:gd name="connsiteX0" fmla="*/ 0 w 21736"/>
              <a:gd name="connsiteY0" fmla="*/ 62 h 22427"/>
              <a:gd name="connsiteX1" fmla="*/ 21677 w 21736"/>
              <a:gd name="connsiteY1" fmla="*/ 0 h 22427"/>
              <a:gd name="connsiteX2" fmla="*/ 21736 w 21736"/>
              <a:gd name="connsiteY2" fmla="*/ 21826 h 22427"/>
              <a:gd name="connsiteX3" fmla="*/ 21074 w 21736"/>
              <a:gd name="connsiteY3" fmla="*/ 22008 h 22427"/>
              <a:gd name="connsiteX4" fmla="*/ 20165 w 21736"/>
              <a:gd name="connsiteY4" fmla="*/ 21966 h 22427"/>
              <a:gd name="connsiteX5" fmla="*/ 19025 w 21736"/>
              <a:gd name="connsiteY5" fmla="*/ 21676 h 22427"/>
              <a:gd name="connsiteX6" fmla="*/ 17880 w 21736"/>
              <a:gd name="connsiteY6" fmla="*/ 21472 h 22427"/>
              <a:gd name="connsiteX7" fmla="*/ 16197 w 21736"/>
              <a:gd name="connsiteY7" fmla="*/ 21294 h 22427"/>
              <a:gd name="connsiteX8" fmla="*/ 15455 w 21736"/>
              <a:gd name="connsiteY8" fmla="*/ 21132 h 22427"/>
              <a:gd name="connsiteX9" fmla="*/ 14527 w 21736"/>
              <a:gd name="connsiteY9" fmla="*/ 21061 h 22427"/>
              <a:gd name="connsiteX10" fmla="*/ 13403 w 21736"/>
              <a:gd name="connsiteY10" fmla="*/ 21208 h 22427"/>
              <a:gd name="connsiteX11" fmla="*/ 12065 w 21736"/>
              <a:gd name="connsiteY11" fmla="*/ 21833 h 22427"/>
              <a:gd name="connsiteX12" fmla="*/ 11271 w 21736"/>
              <a:gd name="connsiteY12" fmla="*/ 22010 h 22427"/>
              <a:gd name="connsiteX13" fmla="*/ 10770 w 21736"/>
              <a:gd name="connsiteY13" fmla="*/ 22015 h 22427"/>
              <a:gd name="connsiteX14" fmla="*/ 9516 w 21736"/>
              <a:gd name="connsiteY14" fmla="*/ 21788 h 22427"/>
              <a:gd name="connsiteX15" fmla="*/ 8314 w 21736"/>
              <a:gd name="connsiteY15" fmla="*/ 21525 h 22427"/>
              <a:gd name="connsiteX16" fmla="*/ 7181 w 21736"/>
              <a:gd name="connsiteY16" fmla="*/ 21446 h 22427"/>
              <a:gd name="connsiteX17" fmla="*/ 4430 w 21736"/>
              <a:gd name="connsiteY17" fmla="*/ 22408 h 22427"/>
              <a:gd name="connsiteX18" fmla="*/ 3216 w 21736"/>
              <a:gd name="connsiteY18" fmla="*/ 22091 h 22427"/>
              <a:gd name="connsiteX19" fmla="*/ 2238 w 21736"/>
              <a:gd name="connsiteY19" fmla="*/ 22059 h 22427"/>
              <a:gd name="connsiteX20" fmla="*/ 1465 w 21736"/>
              <a:gd name="connsiteY20" fmla="*/ 21498 h 22427"/>
              <a:gd name="connsiteX21" fmla="*/ 638 w 21736"/>
              <a:gd name="connsiteY21" fmla="*/ 20433 h 22427"/>
              <a:gd name="connsiteX22" fmla="*/ 0 w 21736"/>
              <a:gd name="connsiteY22" fmla="*/ 20314 h 22427"/>
              <a:gd name="connsiteX23" fmla="*/ 0 w 21736"/>
              <a:gd name="connsiteY23" fmla="*/ 62 h 22427"/>
              <a:gd name="connsiteX0" fmla="*/ 0 w 21736"/>
              <a:gd name="connsiteY0" fmla="*/ 62 h 22427"/>
              <a:gd name="connsiteX1" fmla="*/ 21677 w 21736"/>
              <a:gd name="connsiteY1" fmla="*/ 0 h 22427"/>
              <a:gd name="connsiteX2" fmla="*/ 21736 w 21736"/>
              <a:gd name="connsiteY2" fmla="*/ 21826 h 22427"/>
              <a:gd name="connsiteX3" fmla="*/ 21074 w 21736"/>
              <a:gd name="connsiteY3" fmla="*/ 22008 h 22427"/>
              <a:gd name="connsiteX4" fmla="*/ 20165 w 21736"/>
              <a:gd name="connsiteY4" fmla="*/ 21966 h 22427"/>
              <a:gd name="connsiteX5" fmla="*/ 19025 w 21736"/>
              <a:gd name="connsiteY5" fmla="*/ 21676 h 22427"/>
              <a:gd name="connsiteX6" fmla="*/ 17880 w 21736"/>
              <a:gd name="connsiteY6" fmla="*/ 21472 h 22427"/>
              <a:gd name="connsiteX7" fmla="*/ 16197 w 21736"/>
              <a:gd name="connsiteY7" fmla="*/ 21294 h 22427"/>
              <a:gd name="connsiteX8" fmla="*/ 15455 w 21736"/>
              <a:gd name="connsiteY8" fmla="*/ 21132 h 22427"/>
              <a:gd name="connsiteX9" fmla="*/ 14527 w 21736"/>
              <a:gd name="connsiteY9" fmla="*/ 21061 h 22427"/>
              <a:gd name="connsiteX10" fmla="*/ 13403 w 21736"/>
              <a:gd name="connsiteY10" fmla="*/ 21208 h 22427"/>
              <a:gd name="connsiteX11" fmla="*/ 12065 w 21736"/>
              <a:gd name="connsiteY11" fmla="*/ 21833 h 22427"/>
              <a:gd name="connsiteX12" fmla="*/ 11271 w 21736"/>
              <a:gd name="connsiteY12" fmla="*/ 22010 h 22427"/>
              <a:gd name="connsiteX13" fmla="*/ 10715 w 21736"/>
              <a:gd name="connsiteY13" fmla="*/ 21962 h 22427"/>
              <a:gd name="connsiteX14" fmla="*/ 9516 w 21736"/>
              <a:gd name="connsiteY14" fmla="*/ 21788 h 22427"/>
              <a:gd name="connsiteX15" fmla="*/ 8314 w 21736"/>
              <a:gd name="connsiteY15" fmla="*/ 21525 h 22427"/>
              <a:gd name="connsiteX16" fmla="*/ 7181 w 21736"/>
              <a:gd name="connsiteY16" fmla="*/ 21446 h 22427"/>
              <a:gd name="connsiteX17" fmla="*/ 4430 w 21736"/>
              <a:gd name="connsiteY17" fmla="*/ 22408 h 22427"/>
              <a:gd name="connsiteX18" fmla="*/ 3216 w 21736"/>
              <a:gd name="connsiteY18" fmla="*/ 22091 h 22427"/>
              <a:gd name="connsiteX19" fmla="*/ 2238 w 21736"/>
              <a:gd name="connsiteY19" fmla="*/ 22059 h 22427"/>
              <a:gd name="connsiteX20" fmla="*/ 1465 w 21736"/>
              <a:gd name="connsiteY20" fmla="*/ 21498 h 22427"/>
              <a:gd name="connsiteX21" fmla="*/ 638 w 21736"/>
              <a:gd name="connsiteY21" fmla="*/ 20433 h 22427"/>
              <a:gd name="connsiteX22" fmla="*/ 0 w 21736"/>
              <a:gd name="connsiteY22" fmla="*/ 20314 h 22427"/>
              <a:gd name="connsiteX23" fmla="*/ 0 w 21736"/>
              <a:gd name="connsiteY23" fmla="*/ 62 h 22427"/>
              <a:gd name="connsiteX0" fmla="*/ 0 w 21736"/>
              <a:gd name="connsiteY0" fmla="*/ 62 h 22427"/>
              <a:gd name="connsiteX1" fmla="*/ 21677 w 21736"/>
              <a:gd name="connsiteY1" fmla="*/ 0 h 22427"/>
              <a:gd name="connsiteX2" fmla="*/ 21736 w 21736"/>
              <a:gd name="connsiteY2" fmla="*/ 21826 h 22427"/>
              <a:gd name="connsiteX3" fmla="*/ 21074 w 21736"/>
              <a:gd name="connsiteY3" fmla="*/ 22008 h 22427"/>
              <a:gd name="connsiteX4" fmla="*/ 20165 w 21736"/>
              <a:gd name="connsiteY4" fmla="*/ 21966 h 22427"/>
              <a:gd name="connsiteX5" fmla="*/ 19025 w 21736"/>
              <a:gd name="connsiteY5" fmla="*/ 21676 h 22427"/>
              <a:gd name="connsiteX6" fmla="*/ 17880 w 21736"/>
              <a:gd name="connsiteY6" fmla="*/ 21472 h 22427"/>
              <a:gd name="connsiteX7" fmla="*/ 16197 w 21736"/>
              <a:gd name="connsiteY7" fmla="*/ 21294 h 22427"/>
              <a:gd name="connsiteX8" fmla="*/ 15455 w 21736"/>
              <a:gd name="connsiteY8" fmla="*/ 21132 h 22427"/>
              <a:gd name="connsiteX9" fmla="*/ 14527 w 21736"/>
              <a:gd name="connsiteY9" fmla="*/ 21061 h 22427"/>
              <a:gd name="connsiteX10" fmla="*/ 13403 w 21736"/>
              <a:gd name="connsiteY10" fmla="*/ 21208 h 22427"/>
              <a:gd name="connsiteX11" fmla="*/ 12065 w 21736"/>
              <a:gd name="connsiteY11" fmla="*/ 21833 h 22427"/>
              <a:gd name="connsiteX12" fmla="*/ 11271 w 21736"/>
              <a:gd name="connsiteY12" fmla="*/ 22010 h 22427"/>
              <a:gd name="connsiteX13" fmla="*/ 10715 w 21736"/>
              <a:gd name="connsiteY13" fmla="*/ 21962 h 22427"/>
              <a:gd name="connsiteX14" fmla="*/ 9516 w 21736"/>
              <a:gd name="connsiteY14" fmla="*/ 21788 h 22427"/>
              <a:gd name="connsiteX15" fmla="*/ 8314 w 21736"/>
              <a:gd name="connsiteY15" fmla="*/ 21525 h 22427"/>
              <a:gd name="connsiteX16" fmla="*/ 7181 w 21736"/>
              <a:gd name="connsiteY16" fmla="*/ 21446 h 22427"/>
              <a:gd name="connsiteX17" fmla="*/ 4430 w 21736"/>
              <a:gd name="connsiteY17" fmla="*/ 22408 h 22427"/>
              <a:gd name="connsiteX18" fmla="*/ 3216 w 21736"/>
              <a:gd name="connsiteY18" fmla="*/ 22091 h 22427"/>
              <a:gd name="connsiteX19" fmla="*/ 2238 w 21736"/>
              <a:gd name="connsiteY19" fmla="*/ 22059 h 22427"/>
              <a:gd name="connsiteX20" fmla="*/ 1465 w 21736"/>
              <a:gd name="connsiteY20" fmla="*/ 21498 h 22427"/>
              <a:gd name="connsiteX21" fmla="*/ 638 w 21736"/>
              <a:gd name="connsiteY21" fmla="*/ 20433 h 22427"/>
              <a:gd name="connsiteX22" fmla="*/ 0 w 21736"/>
              <a:gd name="connsiteY22" fmla="*/ 20247 h 22427"/>
              <a:gd name="connsiteX23" fmla="*/ 0 w 21736"/>
              <a:gd name="connsiteY23" fmla="*/ 62 h 22427"/>
              <a:gd name="connsiteX0" fmla="*/ 0 w 21736"/>
              <a:gd name="connsiteY0" fmla="*/ 62 h 22427"/>
              <a:gd name="connsiteX1" fmla="*/ 21677 w 21736"/>
              <a:gd name="connsiteY1" fmla="*/ 0 h 22427"/>
              <a:gd name="connsiteX2" fmla="*/ 21736 w 21736"/>
              <a:gd name="connsiteY2" fmla="*/ 21826 h 22427"/>
              <a:gd name="connsiteX3" fmla="*/ 21074 w 21736"/>
              <a:gd name="connsiteY3" fmla="*/ 22008 h 22427"/>
              <a:gd name="connsiteX4" fmla="*/ 20165 w 21736"/>
              <a:gd name="connsiteY4" fmla="*/ 21966 h 22427"/>
              <a:gd name="connsiteX5" fmla="*/ 19025 w 21736"/>
              <a:gd name="connsiteY5" fmla="*/ 21676 h 22427"/>
              <a:gd name="connsiteX6" fmla="*/ 17880 w 21736"/>
              <a:gd name="connsiteY6" fmla="*/ 21472 h 22427"/>
              <a:gd name="connsiteX7" fmla="*/ 16197 w 21736"/>
              <a:gd name="connsiteY7" fmla="*/ 21294 h 22427"/>
              <a:gd name="connsiteX8" fmla="*/ 15455 w 21736"/>
              <a:gd name="connsiteY8" fmla="*/ 21132 h 22427"/>
              <a:gd name="connsiteX9" fmla="*/ 14527 w 21736"/>
              <a:gd name="connsiteY9" fmla="*/ 21061 h 22427"/>
              <a:gd name="connsiteX10" fmla="*/ 13403 w 21736"/>
              <a:gd name="connsiteY10" fmla="*/ 21208 h 22427"/>
              <a:gd name="connsiteX11" fmla="*/ 12065 w 21736"/>
              <a:gd name="connsiteY11" fmla="*/ 21833 h 22427"/>
              <a:gd name="connsiteX12" fmla="*/ 11271 w 21736"/>
              <a:gd name="connsiteY12" fmla="*/ 22010 h 22427"/>
              <a:gd name="connsiteX13" fmla="*/ 10715 w 21736"/>
              <a:gd name="connsiteY13" fmla="*/ 21962 h 22427"/>
              <a:gd name="connsiteX14" fmla="*/ 9516 w 21736"/>
              <a:gd name="connsiteY14" fmla="*/ 21788 h 22427"/>
              <a:gd name="connsiteX15" fmla="*/ 8314 w 21736"/>
              <a:gd name="connsiteY15" fmla="*/ 21525 h 22427"/>
              <a:gd name="connsiteX16" fmla="*/ 7181 w 21736"/>
              <a:gd name="connsiteY16" fmla="*/ 21446 h 22427"/>
              <a:gd name="connsiteX17" fmla="*/ 4430 w 21736"/>
              <a:gd name="connsiteY17" fmla="*/ 22408 h 22427"/>
              <a:gd name="connsiteX18" fmla="*/ 3216 w 21736"/>
              <a:gd name="connsiteY18" fmla="*/ 22091 h 22427"/>
              <a:gd name="connsiteX19" fmla="*/ 2194 w 21736"/>
              <a:gd name="connsiteY19" fmla="*/ 21979 h 22427"/>
              <a:gd name="connsiteX20" fmla="*/ 1465 w 21736"/>
              <a:gd name="connsiteY20" fmla="*/ 21498 h 22427"/>
              <a:gd name="connsiteX21" fmla="*/ 638 w 21736"/>
              <a:gd name="connsiteY21" fmla="*/ 20433 h 22427"/>
              <a:gd name="connsiteX22" fmla="*/ 0 w 21736"/>
              <a:gd name="connsiteY22" fmla="*/ 20247 h 22427"/>
              <a:gd name="connsiteX23" fmla="*/ 0 w 21736"/>
              <a:gd name="connsiteY23" fmla="*/ 62 h 22427"/>
              <a:gd name="connsiteX0" fmla="*/ 0 w 21736"/>
              <a:gd name="connsiteY0" fmla="*/ 62 h 22427"/>
              <a:gd name="connsiteX1" fmla="*/ 21677 w 21736"/>
              <a:gd name="connsiteY1" fmla="*/ 0 h 22427"/>
              <a:gd name="connsiteX2" fmla="*/ 21736 w 21736"/>
              <a:gd name="connsiteY2" fmla="*/ 21826 h 22427"/>
              <a:gd name="connsiteX3" fmla="*/ 21074 w 21736"/>
              <a:gd name="connsiteY3" fmla="*/ 22008 h 22427"/>
              <a:gd name="connsiteX4" fmla="*/ 20165 w 21736"/>
              <a:gd name="connsiteY4" fmla="*/ 21966 h 22427"/>
              <a:gd name="connsiteX5" fmla="*/ 19025 w 21736"/>
              <a:gd name="connsiteY5" fmla="*/ 21676 h 22427"/>
              <a:gd name="connsiteX6" fmla="*/ 17880 w 21736"/>
              <a:gd name="connsiteY6" fmla="*/ 21472 h 22427"/>
              <a:gd name="connsiteX7" fmla="*/ 16197 w 21736"/>
              <a:gd name="connsiteY7" fmla="*/ 21294 h 22427"/>
              <a:gd name="connsiteX8" fmla="*/ 15455 w 21736"/>
              <a:gd name="connsiteY8" fmla="*/ 21132 h 22427"/>
              <a:gd name="connsiteX9" fmla="*/ 14527 w 21736"/>
              <a:gd name="connsiteY9" fmla="*/ 21061 h 22427"/>
              <a:gd name="connsiteX10" fmla="*/ 13403 w 21736"/>
              <a:gd name="connsiteY10" fmla="*/ 21208 h 22427"/>
              <a:gd name="connsiteX11" fmla="*/ 12065 w 21736"/>
              <a:gd name="connsiteY11" fmla="*/ 21833 h 22427"/>
              <a:gd name="connsiteX12" fmla="*/ 11271 w 21736"/>
              <a:gd name="connsiteY12" fmla="*/ 22010 h 22427"/>
              <a:gd name="connsiteX13" fmla="*/ 10715 w 21736"/>
              <a:gd name="connsiteY13" fmla="*/ 21962 h 22427"/>
              <a:gd name="connsiteX14" fmla="*/ 9516 w 21736"/>
              <a:gd name="connsiteY14" fmla="*/ 21788 h 22427"/>
              <a:gd name="connsiteX15" fmla="*/ 8314 w 21736"/>
              <a:gd name="connsiteY15" fmla="*/ 21525 h 22427"/>
              <a:gd name="connsiteX16" fmla="*/ 7181 w 21736"/>
              <a:gd name="connsiteY16" fmla="*/ 21446 h 22427"/>
              <a:gd name="connsiteX17" fmla="*/ 4430 w 21736"/>
              <a:gd name="connsiteY17" fmla="*/ 22408 h 22427"/>
              <a:gd name="connsiteX18" fmla="*/ 3458 w 21736"/>
              <a:gd name="connsiteY18" fmla="*/ 22131 h 22427"/>
              <a:gd name="connsiteX19" fmla="*/ 2194 w 21736"/>
              <a:gd name="connsiteY19" fmla="*/ 21979 h 22427"/>
              <a:gd name="connsiteX20" fmla="*/ 1465 w 21736"/>
              <a:gd name="connsiteY20" fmla="*/ 21498 h 22427"/>
              <a:gd name="connsiteX21" fmla="*/ 638 w 21736"/>
              <a:gd name="connsiteY21" fmla="*/ 20433 h 22427"/>
              <a:gd name="connsiteX22" fmla="*/ 0 w 21736"/>
              <a:gd name="connsiteY22" fmla="*/ 20247 h 22427"/>
              <a:gd name="connsiteX23" fmla="*/ 0 w 21736"/>
              <a:gd name="connsiteY23" fmla="*/ 62 h 22427"/>
              <a:gd name="connsiteX0" fmla="*/ 0 w 21736"/>
              <a:gd name="connsiteY0" fmla="*/ 62 h 22427"/>
              <a:gd name="connsiteX1" fmla="*/ 21677 w 21736"/>
              <a:gd name="connsiteY1" fmla="*/ 0 h 22427"/>
              <a:gd name="connsiteX2" fmla="*/ 21736 w 21736"/>
              <a:gd name="connsiteY2" fmla="*/ 21826 h 22427"/>
              <a:gd name="connsiteX3" fmla="*/ 21074 w 21736"/>
              <a:gd name="connsiteY3" fmla="*/ 22008 h 22427"/>
              <a:gd name="connsiteX4" fmla="*/ 20165 w 21736"/>
              <a:gd name="connsiteY4" fmla="*/ 21966 h 22427"/>
              <a:gd name="connsiteX5" fmla="*/ 19025 w 21736"/>
              <a:gd name="connsiteY5" fmla="*/ 21676 h 22427"/>
              <a:gd name="connsiteX6" fmla="*/ 17880 w 21736"/>
              <a:gd name="connsiteY6" fmla="*/ 21472 h 22427"/>
              <a:gd name="connsiteX7" fmla="*/ 16197 w 21736"/>
              <a:gd name="connsiteY7" fmla="*/ 21294 h 22427"/>
              <a:gd name="connsiteX8" fmla="*/ 15455 w 21736"/>
              <a:gd name="connsiteY8" fmla="*/ 21132 h 22427"/>
              <a:gd name="connsiteX9" fmla="*/ 14527 w 21736"/>
              <a:gd name="connsiteY9" fmla="*/ 21061 h 22427"/>
              <a:gd name="connsiteX10" fmla="*/ 13403 w 21736"/>
              <a:gd name="connsiteY10" fmla="*/ 21208 h 22427"/>
              <a:gd name="connsiteX11" fmla="*/ 12065 w 21736"/>
              <a:gd name="connsiteY11" fmla="*/ 21833 h 22427"/>
              <a:gd name="connsiteX12" fmla="*/ 11271 w 21736"/>
              <a:gd name="connsiteY12" fmla="*/ 22010 h 22427"/>
              <a:gd name="connsiteX13" fmla="*/ 10715 w 21736"/>
              <a:gd name="connsiteY13" fmla="*/ 21962 h 22427"/>
              <a:gd name="connsiteX14" fmla="*/ 9516 w 21736"/>
              <a:gd name="connsiteY14" fmla="*/ 21788 h 22427"/>
              <a:gd name="connsiteX15" fmla="*/ 8314 w 21736"/>
              <a:gd name="connsiteY15" fmla="*/ 21525 h 22427"/>
              <a:gd name="connsiteX16" fmla="*/ 7181 w 21736"/>
              <a:gd name="connsiteY16" fmla="*/ 21446 h 22427"/>
              <a:gd name="connsiteX17" fmla="*/ 4430 w 21736"/>
              <a:gd name="connsiteY17" fmla="*/ 22408 h 22427"/>
              <a:gd name="connsiteX18" fmla="*/ 3458 w 21736"/>
              <a:gd name="connsiteY18" fmla="*/ 22131 h 22427"/>
              <a:gd name="connsiteX19" fmla="*/ 2194 w 21736"/>
              <a:gd name="connsiteY19" fmla="*/ 21979 h 22427"/>
              <a:gd name="connsiteX20" fmla="*/ 1465 w 21736"/>
              <a:gd name="connsiteY20" fmla="*/ 21498 h 22427"/>
              <a:gd name="connsiteX21" fmla="*/ 638 w 21736"/>
              <a:gd name="connsiteY21" fmla="*/ 20486 h 22427"/>
              <a:gd name="connsiteX22" fmla="*/ 0 w 21736"/>
              <a:gd name="connsiteY22" fmla="*/ 20247 h 22427"/>
              <a:gd name="connsiteX23" fmla="*/ 0 w 21736"/>
              <a:gd name="connsiteY23" fmla="*/ 62 h 22427"/>
              <a:gd name="connsiteX0" fmla="*/ 0 w 21736"/>
              <a:gd name="connsiteY0" fmla="*/ 62 h 22427"/>
              <a:gd name="connsiteX1" fmla="*/ 21677 w 21736"/>
              <a:gd name="connsiteY1" fmla="*/ 0 h 22427"/>
              <a:gd name="connsiteX2" fmla="*/ 21736 w 21736"/>
              <a:gd name="connsiteY2" fmla="*/ 21826 h 22427"/>
              <a:gd name="connsiteX3" fmla="*/ 21074 w 21736"/>
              <a:gd name="connsiteY3" fmla="*/ 22008 h 22427"/>
              <a:gd name="connsiteX4" fmla="*/ 20165 w 21736"/>
              <a:gd name="connsiteY4" fmla="*/ 21966 h 22427"/>
              <a:gd name="connsiteX5" fmla="*/ 19025 w 21736"/>
              <a:gd name="connsiteY5" fmla="*/ 21676 h 22427"/>
              <a:gd name="connsiteX6" fmla="*/ 17880 w 21736"/>
              <a:gd name="connsiteY6" fmla="*/ 21472 h 22427"/>
              <a:gd name="connsiteX7" fmla="*/ 16197 w 21736"/>
              <a:gd name="connsiteY7" fmla="*/ 21294 h 22427"/>
              <a:gd name="connsiteX8" fmla="*/ 15455 w 21736"/>
              <a:gd name="connsiteY8" fmla="*/ 21132 h 22427"/>
              <a:gd name="connsiteX9" fmla="*/ 14527 w 21736"/>
              <a:gd name="connsiteY9" fmla="*/ 21061 h 22427"/>
              <a:gd name="connsiteX10" fmla="*/ 13403 w 21736"/>
              <a:gd name="connsiteY10" fmla="*/ 21208 h 22427"/>
              <a:gd name="connsiteX11" fmla="*/ 12065 w 21736"/>
              <a:gd name="connsiteY11" fmla="*/ 21833 h 22427"/>
              <a:gd name="connsiteX12" fmla="*/ 11271 w 21736"/>
              <a:gd name="connsiteY12" fmla="*/ 22010 h 22427"/>
              <a:gd name="connsiteX13" fmla="*/ 10715 w 21736"/>
              <a:gd name="connsiteY13" fmla="*/ 21962 h 22427"/>
              <a:gd name="connsiteX14" fmla="*/ 9516 w 21736"/>
              <a:gd name="connsiteY14" fmla="*/ 21788 h 22427"/>
              <a:gd name="connsiteX15" fmla="*/ 8314 w 21736"/>
              <a:gd name="connsiteY15" fmla="*/ 21525 h 22427"/>
              <a:gd name="connsiteX16" fmla="*/ 7181 w 21736"/>
              <a:gd name="connsiteY16" fmla="*/ 21446 h 22427"/>
              <a:gd name="connsiteX17" fmla="*/ 4430 w 21736"/>
              <a:gd name="connsiteY17" fmla="*/ 22408 h 22427"/>
              <a:gd name="connsiteX18" fmla="*/ 3458 w 21736"/>
              <a:gd name="connsiteY18" fmla="*/ 22131 h 22427"/>
              <a:gd name="connsiteX19" fmla="*/ 2194 w 21736"/>
              <a:gd name="connsiteY19" fmla="*/ 21979 h 22427"/>
              <a:gd name="connsiteX20" fmla="*/ 1465 w 21736"/>
              <a:gd name="connsiteY20" fmla="*/ 21498 h 22427"/>
              <a:gd name="connsiteX21" fmla="*/ 638 w 21736"/>
              <a:gd name="connsiteY21" fmla="*/ 20486 h 22427"/>
              <a:gd name="connsiteX22" fmla="*/ 0 w 21736"/>
              <a:gd name="connsiteY22" fmla="*/ 20247 h 22427"/>
              <a:gd name="connsiteX23" fmla="*/ 0 w 21736"/>
              <a:gd name="connsiteY23" fmla="*/ 62 h 22427"/>
              <a:gd name="connsiteX0" fmla="*/ 0 w 21736"/>
              <a:gd name="connsiteY0" fmla="*/ 62 h 22427"/>
              <a:gd name="connsiteX1" fmla="*/ 21677 w 21736"/>
              <a:gd name="connsiteY1" fmla="*/ 0 h 22427"/>
              <a:gd name="connsiteX2" fmla="*/ 21736 w 21736"/>
              <a:gd name="connsiteY2" fmla="*/ 21826 h 22427"/>
              <a:gd name="connsiteX3" fmla="*/ 21074 w 21736"/>
              <a:gd name="connsiteY3" fmla="*/ 22008 h 22427"/>
              <a:gd name="connsiteX4" fmla="*/ 20165 w 21736"/>
              <a:gd name="connsiteY4" fmla="*/ 21966 h 22427"/>
              <a:gd name="connsiteX5" fmla="*/ 19025 w 21736"/>
              <a:gd name="connsiteY5" fmla="*/ 21676 h 22427"/>
              <a:gd name="connsiteX6" fmla="*/ 17880 w 21736"/>
              <a:gd name="connsiteY6" fmla="*/ 21472 h 22427"/>
              <a:gd name="connsiteX7" fmla="*/ 16197 w 21736"/>
              <a:gd name="connsiteY7" fmla="*/ 21294 h 22427"/>
              <a:gd name="connsiteX8" fmla="*/ 15455 w 21736"/>
              <a:gd name="connsiteY8" fmla="*/ 21132 h 22427"/>
              <a:gd name="connsiteX9" fmla="*/ 14527 w 21736"/>
              <a:gd name="connsiteY9" fmla="*/ 21061 h 22427"/>
              <a:gd name="connsiteX10" fmla="*/ 13403 w 21736"/>
              <a:gd name="connsiteY10" fmla="*/ 21208 h 22427"/>
              <a:gd name="connsiteX11" fmla="*/ 12065 w 21736"/>
              <a:gd name="connsiteY11" fmla="*/ 21833 h 22427"/>
              <a:gd name="connsiteX12" fmla="*/ 11271 w 21736"/>
              <a:gd name="connsiteY12" fmla="*/ 22010 h 22427"/>
              <a:gd name="connsiteX13" fmla="*/ 10715 w 21736"/>
              <a:gd name="connsiteY13" fmla="*/ 21962 h 22427"/>
              <a:gd name="connsiteX14" fmla="*/ 9516 w 21736"/>
              <a:gd name="connsiteY14" fmla="*/ 21788 h 22427"/>
              <a:gd name="connsiteX15" fmla="*/ 8314 w 21736"/>
              <a:gd name="connsiteY15" fmla="*/ 21525 h 22427"/>
              <a:gd name="connsiteX16" fmla="*/ 7181 w 21736"/>
              <a:gd name="connsiteY16" fmla="*/ 21446 h 22427"/>
              <a:gd name="connsiteX17" fmla="*/ 4430 w 21736"/>
              <a:gd name="connsiteY17" fmla="*/ 22408 h 22427"/>
              <a:gd name="connsiteX18" fmla="*/ 3458 w 21736"/>
              <a:gd name="connsiteY18" fmla="*/ 22131 h 22427"/>
              <a:gd name="connsiteX19" fmla="*/ 2194 w 21736"/>
              <a:gd name="connsiteY19" fmla="*/ 21979 h 22427"/>
              <a:gd name="connsiteX20" fmla="*/ 1465 w 21736"/>
              <a:gd name="connsiteY20" fmla="*/ 21498 h 22427"/>
              <a:gd name="connsiteX21" fmla="*/ 638 w 21736"/>
              <a:gd name="connsiteY21" fmla="*/ 20486 h 22427"/>
              <a:gd name="connsiteX22" fmla="*/ 0 w 21736"/>
              <a:gd name="connsiteY22" fmla="*/ 20247 h 22427"/>
              <a:gd name="connsiteX23" fmla="*/ 0 w 21736"/>
              <a:gd name="connsiteY23" fmla="*/ 62 h 22427"/>
              <a:gd name="connsiteX0" fmla="*/ 0 w 21736"/>
              <a:gd name="connsiteY0" fmla="*/ 62 h 22427"/>
              <a:gd name="connsiteX1" fmla="*/ 21677 w 21736"/>
              <a:gd name="connsiteY1" fmla="*/ 0 h 22427"/>
              <a:gd name="connsiteX2" fmla="*/ 21736 w 21736"/>
              <a:gd name="connsiteY2" fmla="*/ 21826 h 22427"/>
              <a:gd name="connsiteX3" fmla="*/ 21074 w 21736"/>
              <a:gd name="connsiteY3" fmla="*/ 22008 h 22427"/>
              <a:gd name="connsiteX4" fmla="*/ 20165 w 21736"/>
              <a:gd name="connsiteY4" fmla="*/ 21966 h 22427"/>
              <a:gd name="connsiteX5" fmla="*/ 19025 w 21736"/>
              <a:gd name="connsiteY5" fmla="*/ 21676 h 22427"/>
              <a:gd name="connsiteX6" fmla="*/ 17880 w 21736"/>
              <a:gd name="connsiteY6" fmla="*/ 21472 h 22427"/>
              <a:gd name="connsiteX7" fmla="*/ 16197 w 21736"/>
              <a:gd name="connsiteY7" fmla="*/ 21294 h 22427"/>
              <a:gd name="connsiteX8" fmla="*/ 15455 w 21736"/>
              <a:gd name="connsiteY8" fmla="*/ 21132 h 22427"/>
              <a:gd name="connsiteX9" fmla="*/ 14527 w 21736"/>
              <a:gd name="connsiteY9" fmla="*/ 21061 h 22427"/>
              <a:gd name="connsiteX10" fmla="*/ 13403 w 21736"/>
              <a:gd name="connsiteY10" fmla="*/ 21208 h 22427"/>
              <a:gd name="connsiteX11" fmla="*/ 12065 w 21736"/>
              <a:gd name="connsiteY11" fmla="*/ 21833 h 22427"/>
              <a:gd name="connsiteX12" fmla="*/ 11271 w 21736"/>
              <a:gd name="connsiteY12" fmla="*/ 22010 h 22427"/>
              <a:gd name="connsiteX13" fmla="*/ 10715 w 21736"/>
              <a:gd name="connsiteY13" fmla="*/ 21962 h 22427"/>
              <a:gd name="connsiteX14" fmla="*/ 9516 w 21736"/>
              <a:gd name="connsiteY14" fmla="*/ 21788 h 22427"/>
              <a:gd name="connsiteX15" fmla="*/ 8314 w 21736"/>
              <a:gd name="connsiteY15" fmla="*/ 21525 h 22427"/>
              <a:gd name="connsiteX16" fmla="*/ 7181 w 21736"/>
              <a:gd name="connsiteY16" fmla="*/ 21446 h 22427"/>
              <a:gd name="connsiteX17" fmla="*/ 4430 w 21736"/>
              <a:gd name="connsiteY17" fmla="*/ 22408 h 22427"/>
              <a:gd name="connsiteX18" fmla="*/ 3458 w 21736"/>
              <a:gd name="connsiteY18" fmla="*/ 22131 h 22427"/>
              <a:gd name="connsiteX19" fmla="*/ 2194 w 21736"/>
              <a:gd name="connsiteY19" fmla="*/ 21979 h 22427"/>
              <a:gd name="connsiteX20" fmla="*/ 1465 w 21736"/>
              <a:gd name="connsiteY20" fmla="*/ 21498 h 22427"/>
              <a:gd name="connsiteX21" fmla="*/ 638 w 21736"/>
              <a:gd name="connsiteY21" fmla="*/ 20486 h 22427"/>
              <a:gd name="connsiteX22" fmla="*/ 346 w 21736"/>
              <a:gd name="connsiteY22" fmla="*/ 20334 h 22427"/>
              <a:gd name="connsiteX23" fmla="*/ 0 w 21736"/>
              <a:gd name="connsiteY23" fmla="*/ 20247 h 22427"/>
              <a:gd name="connsiteX24" fmla="*/ 0 w 21736"/>
              <a:gd name="connsiteY24" fmla="*/ 62 h 22427"/>
              <a:gd name="connsiteX0" fmla="*/ 0 w 21736"/>
              <a:gd name="connsiteY0" fmla="*/ 62 h 22427"/>
              <a:gd name="connsiteX1" fmla="*/ 21677 w 21736"/>
              <a:gd name="connsiteY1" fmla="*/ 0 h 22427"/>
              <a:gd name="connsiteX2" fmla="*/ 21736 w 21736"/>
              <a:gd name="connsiteY2" fmla="*/ 21826 h 22427"/>
              <a:gd name="connsiteX3" fmla="*/ 21074 w 21736"/>
              <a:gd name="connsiteY3" fmla="*/ 22008 h 22427"/>
              <a:gd name="connsiteX4" fmla="*/ 20165 w 21736"/>
              <a:gd name="connsiteY4" fmla="*/ 21966 h 22427"/>
              <a:gd name="connsiteX5" fmla="*/ 19025 w 21736"/>
              <a:gd name="connsiteY5" fmla="*/ 21676 h 22427"/>
              <a:gd name="connsiteX6" fmla="*/ 17880 w 21736"/>
              <a:gd name="connsiteY6" fmla="*/ 21472 h 22427"/>
              <a:gd name="connsiteX7" fmla="*/ 16197 w 21736"/>
              <a:gd name="connsiteY7" fmla="*/ 21294 h 22427"/>
              <a:gd name="connsiteX8" fmla="*/ 15455 w 21736"/>
              <a:gd name="connsiteY8" fmla="*/ 21132 h 22427"/>
              <a:gd name="connsiteX9" fmla="*/ 14527 w 21736"/>
              <a:gd name="connsiteY9" fmla="*/ 21061 h 22427"/>
              <a:gd name="connsiteX10" fmla="*/ 13403 w 21736"/>
              <a:gd name="connsiteY10" fmla="*/ 21208 h 22427"/>
              <a:gd name="connsiteX11" fmla="*/ 12065 w 21736"/>
              <a:gd name="connsiteY11" fmla="*/ 21833 h 22427"/>
              <a:gd name="connsiteX12" fmla="*/ 11271 w 21736"/>
              <a:gd name="connsiteY12" fmla="*/ 22010 h 22427"/>
              <a:gd name="connsiteX13" fmla="*/ 10715 w 21736"/>
              <a:gd name="connsiteY13" fmla="*/ 21962 h 22427"/>
              <a:gd name="connsiteX14" fmla="*/ 9516 w 21736"/>
              <a:gd name="connsiteY14" fmla="*/ 21788 h 22427"/>
              <a:gd name="connsiteX15" fmla="*/ 8314 w 21736"/>
              <a:gd name="connsiteY15" fmla="*/ 21525 h 22427"/>
              <a:gd name="connsiteX16" fmla="*/ 7181 w 21736"/>
              <a:gd name="connsiteY16" fmla="*/ 21446 h 22427"/>
              <a:gd name="connsiteX17" fmla="*/ 4430 w 21736"/>
              <a:gd name="connsiteY17" fmla="*/ 22408 h 22427"/>
              <a:gd name="connsiteX18" fmla="*/ 3458 w 21736"/>
              <a:gd name="connsiteY18" fmla="*/ 22131 h 22427"/>
              <a:gd name="connsiteX19" fmla="*/ 2194 w 21736"/>
              <a:gd name="connsiteY19" fmla="*/ 21979 h 22427"/>
              <a:gd name="connsiteX20" fmla="*/ 1465 w 21736"/>
              <a:gd name="connsiteY20" fmla="*/ 21498 h 22427"/>
              <a:gd name="connsiteX21" fmla="*/ 880 w 21736"/>
              <a:gd name="connsiteY21" fmla="*/ 20646 h 22427"/>
              <a:gd name="connsiteX22" fmla="*/ 346 w 21736"/>
              <a:gd name="connsiteY22" fmla="*/ 20334 h 22427"/>
              <a:gd name="connsiteX23" fmla="*/ 0 w 21736"/>
              <a:gd name="connsiteY23" fmla="*/ 20247 h 22427"/>
              <a:gd name="connsiteX24" fmla="*/ 0 w 21736"/>
              <a:gd name="connsiteY24" fmla="*/ 62 h 22427"/>
              <a:gd name="connsiteX0" fmla="*/ 0 w 21736"/>
              <a:gd name="connsiteY0" fmla="*/ 62 h 22427"/>
              <a:gd name="connsiteX1" fmla="*/ 21677 w 21736"/>
              <a:gd name="connsiteY1" fmla="*/ 0 h 22427"/>
              <a:gd name="connsiteX2" fmla="*/ 21736 w 21736"/>
              <a:gd name="connsiteY2" fmla="*/ 21826 h 22427"/>
              <a:gd name="connsiteX3" fmla="*/ 21074 w 21736"/>
              <a:gd name="connsiteY3" fmla="*/ 22008 h 22427"/>
              <a:gd name="connsiteX4" fmla="*/ 20165 w 21736"/>
              <a:gd name="connsiteY4" fmla="*/ 21966 h 22427"/>
              <a:gd name="connsiteX5" fmla="*/ 19025 w 21736"/>
              <a:gd name="connsiteY5" fmla="*/ 21676 h 22427"/>
              <a:gd name="connsiteX6" fmla="*/ 17880 w 21736"/>
              <a:gd name="connsiteY6" fmla="*/ 21472 h 22427"/>
              <a:gd name="connsiteX7" fmla="*/ 16197 w 21736"/>
              <a:gd name="connsiteY7" fmla="*/ 21294 h 22427"/>
              <a:gd name="connsiteX8" fmla="*/ 15455 w 21736"/>
              <a:gd name="connsiteY8" fmla="*/ 21132 h 22427"/>
              <a:gd name="connsiteX9" fmla="*/ 14527 w 21736"/>
              <a:gd name="connsiteY9" fmla="*/ 21061 h 22427"/>
              <a:gd name="connsiteX10" fmla="*/ 13403 w 21736"/>
              <a:gd name="connsiteY10" fmla="*/ 21208 h 22427"/>
              <a:gd name="connsiteX11" fmla="*/ 12065 w 21736"/>
              <a:gd name="connsiteY11" fmla="*/ 21833 h 22427"/>
              <a:gd name="connsiteX12" fmla="*/ 11271 w 21736"/>
              <a:gd name="connsiteY12" fmla="*/ 22010 h 22427"/>
              <a:gd name="connsiteX13" fmla="*/ 10715 w 21736"/>
              <a:gd name="connsiteY13" fmla="*/ 21962 h 22427"/>
              <a:gd name="connsiteX14" fmla="*/ 9516 w 21736"/>
              <a:gd name="connsiteY14" fmla="*/ 21788 h 22427"/>
              <a:gd name="connsiteX15" fmla="*/ 8314 w 21736"/>
              <a:gd name="connsiteY15" fmla="*/ 21525 h 22427"/>
              <a:gd name="connsiteX16" fmla="*/ 7181 w 21736"/>
              <a:gd name="connsiteY16" fmla="*/ 21446 h 22427"/>
              <a:gd name="connsiteX17" fmla="*/ 4430 w 21736"/>
              <a:gd name="connsiteY17" fmla="*/ 22408 h 22427"/>
              <a:gd name="connsiteX18" fmla="*/ 3458 w 21736"/>
              <a:gd name="connsiteY18" fmla="*/ 22131 h 22427"/>
              <a:gd name="connsiteX19" fmla="*/ 2194 w 21736"/>
              <a:gd name="connsiteY19" fmla="*/ 21979 h 22427"/>
              <a:gd name="connsiteX20" fmla="*/ 1465 w 21736"/>
              <a:gd name="connsiteY20" fmla="*/ 21498 h 22427"/>
              <a:gd name="connsiteX21" fmla="*/ 880 w 21736"/>
              <a:gd name="connsiteY21" fmla="*/ 20646 h 22427"/>
              <a:gd name="connsiteX22" fmla="*/ 346 w 21736"/>
              <a:gd name="connsiteY22" fmla="*/ 20334 h 22427"/>
              <a:gd name="connsiteX23" fmla="*/ 0 w 21736"/>
              <a:gd name="connsiteY23" fmla="*/ 20247 h 22427"/>
              <a:gd name="connsiteX24" fmla="*/ 0 w 21736"/>
              <a:gd name="connsiteY24" fmla="*/ 62 h 22427"/>
              <a:gd name="connsiteX0" fmla="*/ 0 w 21736"/>
              <a:gd name="connsiteY0" fmla="*/ 62 h 22427"/>
              <a:gd name="connsiteX1" fmla="*/ 21677 w 21736"/>
              <a:gd name="connsiteY1" fmla="*/ 0 h 22427"/>
              <a:gd name="connsiteX2" fmla="*/ 21736 w 21736"/>
              <a:gd name="connsiteY2" fmla="*/ 21826 h 22427"/>
              <a:gd name="connsiteX3" fmla="*/ 21074 w 21736"/>
              <a:gd name="connsiteY3" fmla="*/ 22008 h 22427"/>
              <a:gd name="connsiteX4" fmla="*/ 20165 w 21736"/>
              <a:gd name="connsiteY4" fmla="*/ 21966 h 22427"/>
              <a:gd name="connsiteX5" fmla="*/ 19025 w 21736"/>
              <a:gd name="connsiteY5" fmla="*/ 21676 h 22427"/>
              <a:gd name="connsiteX6" fmla="*/ 17880 w 21736"/>
              <a:gd name="connsiteY6" fmla="*/ 21472 h 22427"/>
              <a:gd name="connsiteX7" fmla="*/ 16197 w 21736"/>
              <a:gd name="connsiteY7" fmla="*/ 21294 h 22427"/>
              <a:gd name="connsiteX8" fmla="*/ 15455 w 21736"/>
              <a:gd name="connsiteY8" fmla="*/ 21132 h 22427"/>
              <a:gd name="connsiteX9" fmla="*/ 14527 w 21736"/>
              <a:gd name="connsiteY9" fmla="*/ 21061 h 22427"/>
              <a:gd name="connsiteX10" fmla="*/ 13403 w 21736"/>
              <a:gd name="connsiteY10" fmla="*/ 21208 h 22427"/>
              <a:gd name="connsiteX11" fmla="*/ 12065 w 21736"/>
              <a:gd name="connsiteY11" fmla="*/ 21833 h 22427"/>
              <a:gd name="connsiteX12" fmla="*/ 11271 w 21736"/>
              <a:gd name="connsiteY12" fmla="*/ 22010 h 22427"/>
              <a:gd name="connsiteX13" fmla="*/ 10715 w 21736"/>
              <a:gd name="connsiteY13" fmla="*/ 21962 h 22427"/>
              <a:gd name="connsiteX14" fmla="*/ 9516 w 21736"/>
              <a:gd name="connsiteY14" fmla="*/ 21788 h 22427"/>
              <a:gd name="connsiteX15" fmla="*/ 8314 w 21736"/>
              <a:gd name="connsiteY15" fmla="*/ 21525 h 22427"/>
              <a:gd name="connsiteX16" fmla="*/ 7181 w 21736"/>
              <a:gd name="connsiteY16" fmla="*/ 21446 h 22427"/>
              <a:gd name="connsiteX17" fmla="*/ 4430 w 21736"/>
              <a:gd name="connsiteY17" fmla="*/ 22408 h 22427"/>
              <a:gd name="connsiteX18" fmla="*/ 3458 w 21736"/>
              <a:gd name="connsiteY18" fmla="*/ 22131 h 22427"/>
              <a:gd name="connsiteX19" fmla="*/ 2194 w 21736"/>
              <a:gd name="connsiteY19" fmla="*/ 21979 h 22427"/>
              <a:gd name="connsiteX20" fmla="*/ 1465 w 21736"/>
              <a:gd name="connsiteY20" fmla="*/ 21498 h 22427"/>
              <a:gd name="connsiteX21" fmla="*/ 880 w 21736"/>
              <a:gd name="connsiteY21" fmla="*/ 20646 h 22427"/>
              <a:gd name="connsiteX22" fmla="*/ 346 w 21736"/>
              <a:gd name="connsiteY22" fmla="*/ 20334 h 22427"/>
              <a:gd name="connsiteX23" fmla="*/ 0 w 21736"/>
              <a:gd name="connsiteY23" fmla="*/ 20247 h 22427"/>
              <a:gd name="connsiteX24" fmla="*/ 0 w 21736"/>
              <a:gd name="connsiteY24" fmla="*/ 62 h 22427"/>
              <a:gd name="connsiteX0" fmla="*/ 0 w 21736"/>
              <a:gd name="connsiteY0" fmla="*/ 62 h 22427"/>
              <a:gd name="connsiteX1" fmla="*/ 21677 w 21736"/>
              <a:gd name="connsiteY1" fmla="*/ 0 h 22427"/>
              <a:gd name="connsiteX2" fmla="*/ 21736 w 21736"/>
              <a:gd name="connsiteY2" fmla="*/ 21826 h 22427"/>
              <a:gd name="connsiteX3" fmla="*/ 21074 w 21736"/>
              <a:gd name="connsiteY3" fmla="*/ 22008 h 22427"/>
              <a:gd name="connsiteX4" fmla="*/ 20165 w 21736"/>
              <a:gd name="connsiteY4" fmla="*/ 21966 h 22427"/>
              <a:gd name="connsiteX5" fmla="*/ 19025 w 21736"/>
              <a:gd name="connsiteY5" fmla="*/ 21676 h 22427"/>
              <a:gd name="connsiteX6" fmla="*/ 17880 w 21736"/>
              <a:gd name="connsiteY6" fmla="*/ 21472 h 22427"/>
              <a:gd name="connsiteX7" fmla="*/ 16197 w 21736"/>
              <a:gd name="connsiteY7" fmla="*/ 21294 h 22427"/>
              <a:gd name="connsiteX8" fmla="*/ 15455 w 21736"/>
              <a:gd name="connsiteY8" fmla="*/ 21132 h 22427"/>
              <a:gd name="connsiteX9" fmla="*/ 14527 w 21736"/>
              <a:gd name="connsiteY9" fmla="*/ 21061 h 22427"/>
              <a:gd name="connsiteX10" fmla="*/ 13403 w 21736"/>
              <a:gd name="connsiteY10" fmla="*/ 21208 h 22427"/>
              <a:gd name="connsiteX11" fmla="*/ 12065 w 21736"/>
              <a:gd name="connsiteY11" fmla="*/ 21833 h 22427"/>
              <a:gd name="connsiteX12" fmla="*/ 11271 w 21736"/>
              <a:gd name="connsiteY12" fmla="*/ 22010 h 22427"/>
              <a:gd name="connsiteX13" fmla="*/ 10715 w 21736"/>
              <a:gd name="connsiteY13" fmla="*/ 21962 h 22427"/>
              <a:gd name="connsiteX14" fmla="*/ 9516 w 21736"/>
              <a:gd name="connsiteY14" fmla="*/ 21788 h 22427"/>
              <a:gd name="connsiteX15" fmla="*/ 8314 w 21736"/>
              <a:gd name="connsiteY15" fmla="*/ 21525 h 22427"/>
              <a:gd name="connsiteX16" fmla="*/ 7181 w 21736"/>
              <a:gd name="connsiteY16" fmla="*/ 21446 h 22427"/>
              <a:gd name="connsiteX17" fmla="*/ 4430 w 21736"/>
              <a:gd name="connsiteY17" fmla="*/ 22408 h 22427"/>
              <a:gd name="connsiteX18" fmla="*/ 3458 w 21736"/>
              <a:gd name="connsiteY18" fmla="*/ 22131 h 22427"/>
              <a:gd name="connsiteX19" fmla="*/ 2194 w 21736"/>
              <a:gd name="connsiteY19" fmla="*/ 21979 h 22427"/>
              <a:gd name="connsiteX20" fmla="*/ 1465 w 21736"/>
              <a:gd name="connsiteY20" fmla="*/ 21498 h 22427"/>
              <a:gd name="connsiteX21" fmla="*/ 880 w 21736"/>
              <a:gd name="connsiteY21" fmla="*/ 20646 h 22427"/>
              <a:gd name="connsiteX22" fmla="*/ 346 w 21736"/>
              <a:gd name="connsiteY22" fmla="*/ 20334 h 22427"/>
              <a:gd name="connsiteX23" fmla="*/ 0 w 21736"/>
              <a:gd name="connsiteY23" fmla="*/ 20288 h 22427"/>
              <a:gd name="connsiteX24" fmla="*/ 0 w 21736"/>
              <a:gd name="connsiteY24" fmla="*/ 62 h 22427"/>
              <a:gd name="connsiteX0" fmla="*/ 0 w 21751"/>
              <a:gd name="connsiteY0" fmla="*/ 62 h 22427"/>
              <a:gd name="connsiteX1" fmla="*/ 21747 w 21751"/>
              <a:gd name="connsiteY1" fmla="*/ 0 h 22427"/>
              <a:gd name="connsiteX2" fmla="*/ 21736 w 21751"/>
              <a:gd name="connsiteY2" fmla="*/ 21826 h 22427"/>
              <a:gd name="connsiteX3" fmla="*/ 21074 w 21751"/>
              <a:gd name="connsiteY3" fmla="*/ 22008 h 22427"/>
              <a:gd name="connsiteX4" fmla="*/ 20165 w 21751"/>
              <a:gd name="connsiteY4" fmla="*/ 21966 h 22427"/>
              <a:gd name="connsiteX5" fmla="*/ 19025 w 21751"/>
              <a:gd name="connsiteY5" fmla="*/ 21676 h 22427"/>
              <a:gd name="connsiteX6" fmla="*/ 17880 w 21751"/>
              <a:gd name="connsiteY6" fmla="*/ 21472 h 22427"/>
              <a:gd name="connsiteX7" fmla="*/ 16197 w 21751"/>
              <a:gd name="connsiteY7" fmla="*/ 21294 h 22427"/>
              <a:gd name="connsiteX8" fmla="*/ 15455 w 21751"/>
              <a:gd name="connsiteY8" fmla="*/ 21132 h 22427"/>
              <a:gd name="connsiteX9" fmla="*/ 14527 w 21751"/>
              <a:gd name="connsiteY9" fmla="*/ 21061 h 22427"/>
              <a:gd name="connsiteX10" fmla="*/ 13403 w 21751"/>
              <a:gd name="connsiteY10" fmla="*/ 21208 h 22427"/>
              <a:gd name="connsiteX11" fmla="*/ 12065 w 21751"/>
              <a:gd name="connsiteY11" fmla="*/ 21833 h 22427"/>
              <a:gd name="connsiteX12" fmla="*/ 11271 w 21751"/>
              <a:gd name="connsiteY12" fmla="*/ 22010 h 22427"/>
              <a:gd name="connsiteX13" fmla="*/ 10715 w 21751"/>
              <a:gd name="connsiteY13" fmla="*/ 21962 h 22427"/>
              <a:gd name="connsiteX14" fmla="*/ 9516 w 21751"/>
              <a:gd name="connsiteY14" fmla="*/ 21788 h 22427"/>
              <a:gd name="connsiteX15" fmla="*/ 8314 w 21751"/>
              <a:gd name="connsiteY15" fmla="*/ 21525 h 22427"/>
              <a:gd name="connsiteX16" fmla="*/ 7181 w 21751"/>
              <a:gd name="connsiteY16" fmla="*/ 21446 h 22427"/>
              <a:gd name="connsiteX17" fmla="*/ 4430 w 21751"/>
              <a:gd name="connsiteY17" fmla="*/ 22408 h 22427"/>
              <a:gd name="connsiteX18" fmla="*/ 3458 w 21751"/>
              <a:gd name="connsiteY18" fmla="*/ 22131 h 22427"/>
              <a:gd name="connsiteX19" fmla="*/ 2194 w 21751"/>
              <a:gd name="connsiteY19" fmla="*/ 21979 h 22427"/>
              <a:gd name="connsiteX20" fmla="*/ 1465 w 21751"/>
              <a:gd name="connsiteY20" fmla="*/ 21498 h 22427"/>
              <a:gd name="connsiteX21" fmla="*/ 880 w 21751"/>
              <a:gd name="connsiteY21" fmla="*/ 20646 h 22427"/>
              <a:gd name="connsiteX22" fmla="*/ 346 w 21751"/>
              <a:gd name="connsiteY22" fmla="*/ 20334 h 22427"/>
              <a:gd name="connsiteX23" fmla="*/ 0 w 21751"/>
              <a:gd name="connsiteY23" fmla="*/ 20288 h 22427"/>
              <a:gd name="connsiteX24" fmla="*/ 0 w 21751"/>
              <a:gd name="connsiteY24" fmla="*/ 62 h 22427"/>
              <a:gd name="connsiteX0" fmla="*/ 0 w 21751"/>
              <a:gd name="connsiteY0" fmla="*/ 62 h 22427"/>
              <a:gd name="connsiteX1" fmla="*/ 21747 w 21751"/>
              <a:gd name="connsiteY1" fmla="*/ 0 h 22427"/>
              <a:gd name="connsiteX2" fmla="*/ 21736 w 21751"/>
              <a:gd name="connsiteY2" fmla="*/ 21769 h 22427"/>
              <a:gd name="connsiteX3" fmla="*/ 21074 w 21751"/>
              <a:gd name="connsiteY3" fmla="*/ 22008 h 22427"/>
              <a:gd name="connsiteX4" fmla="*/ 20165 w 21751"/>
              <a:gd name="connsiteY4" fmla="*/ 21966 h 22427"/>
              <a:gd name="connsiteX5" fmla="*/ 19025 w 21751"/>
              <a:gd name="connsiteY5" fmla="*/ 21676 h 22427"/>
              <a:gd name="connsiteX6" fmla="*/ 17880 w 21751"/>
              <a:gd name="connsiteY6" fmla="*/ 21472 h 22427"/>
              <a:gd name="connsiteX7" fmla="*/ 16197 w 21751"/>
              <a:gd name="connsiteY7" fmla="*/ 21294 h 22427"/>
              <a:gd name="connsiteX8" fmla="*/ 15455 w 21751"/>
              <a:gd name="connsiteY8" fmla="*/ 21132 h 22427"/>
              <a:gd name="connsiteX9" fmla="*/ 14527 w 21751"/>
              <a:gd name="connsiteY9" fmla="*/ 21061 h 22427"/>
              <a:gd name="connsiteX10" fmla="*/ 13403 w 21751"/>
              <a:gd name="connsiteY10" fmla="*/ 21208 h 22427"/>
              <a:gd name="connsiteX11" fmla="*/ 12065 w 21751"/>
              <a:gd name="connsiteY11" fmla="*/ 21833 h 22427"/>
              <a:gd name="connsiteX12" fmla="*/ 11271 w 21751"/>
              <a:gd name="connsiteY12" fmla="*/ 22010 h 22427"/>
              <a:gd name="connsiteX13" fmla="*/ 10715 w 21751"/>
              <a:gd name="connsiteY13" fmla="*/ 21962 h 22427"/>
              <a:gd name="connsiteX14" fmla="*/ 9516 w 21751"/>
              <a:gd name="connsiteY14" fmla="*/ 21788 h 22427"/>
              <a:gd name="connsiteX15" fmla="*/ 8314 w 21751"/>
              <a:gd name="connsiteY15" fmla="*/ 21525 h 22427"/>
              <a:gd name="connsiteX16" fmla="*/ 7181 w 21751"/>
              <a:gd name="connsiteY16" fmla="*/ 21446 h 22427"/>
              <a:gd name="connsiteX17" fmla="*/ 4430 w 21751"/>
              <a:gd name="connsiteY17" fmla="*/ 22408 h 22427"/>
              <a:gd name="connsiteX18" fmla="*/ 3458 w 21751"/>
              <a:gd name="connsiteY18" fmla="*/ 22131 h 22427"/>
              <a:gd name="connsiteX19" fmla="*/ 2194 w 21751"/>
              <a:gd name="connsiteY19" fmla="*/ 21979 h 22427"/>
              <a:gd name="connsiteX20" fmla="*/ 1465 w 21751"/>
              <a:gd name="connsiteY20" fmla="*/ 21498 h 22427"/>
              <a:gd name="connsiteX21" fmla="*/ 880 w 21751"/>
              <a:gd name="connsiteY21" fmla="*/ 20646 h 22427"/>
              <a:gd name="connsiteX22" fmla="*/ 346 w 21751"/>
              <a:gd name="connsiteY22" fmla="*/ 20334 h 22427"/>
              <a:gd name="connsiteX23" fmla="*/ 0 w 21751"/>
              <a:gd name="connsiteY23" fmla="*/ 20288 h 22427"/>
              <a:gd name="connsiteX24" fmla="*/ 0 w 21751"/>
              <a:gd name="connsiteY24" fmla="*/ 62 h 22427"/>
              <a:gd name="connsiteX0" fmla="*/ 0 w 21751"/>
              <a:gd name="connsiteY0" fmla="*/ 62 h 22427"/>
              <a:gd name="connsiteX1" fmla="*/ 21747 w 21751"/>
              <a:gd name="connsiteY1" fmla="*/ 0 h 22427"/>
              <a:gd name="connsiteX2" fmla="*/ 21736 w 21751"/>
              <a:gd name="connsiteY2" fmla="*/ 21834 h 22427"/>
              <a:gd name="connsiteX3" fmla="*/ 21074 w 21751"/>
              <a:gd name="connsiteY3" fmla="*/ 22008 h 22427"/>
              <a:gd name="connsiteX4" fmla="*/ 20165 w 21751"/>
              <a:gd name="connsiteY4" fmla="*/ 21966 h 22427"/>
              <a:gd name="connsiteX5" fmla="*/ 19025 w 21751"/>
              <a:gd name="connsiteY5" fmla="*/ 21676 h 22427"/>
              <a:gd name="connsiteX6" fmla="*/ 17880 w 21751"/>
              <a:gd name="connsiteY6" fmla="*/ 21472 h 22427"/>
              <a:gd name="connsiteX7" fmla="*/ 16197 w 21751"/>
              <a:gd name="connsiteY7" fmla="*/ 21294 h 22427"/>
              <a:gd name="connsiteX8" fmla="*/ 15455 w 21751"/>
              <a:gd name="connsiteY8" fmla="*/ 21132 h 22427"/>
              <a:gd name="connsiteX9" fmla="*/ 14527 w 21751"/>
              <a:gd name="connsiteY9" fmla="*/ 21061 h 22427"/>
              <a:gd name="connsiteX10" fmla="*/ 13403 w 21751"/>
              <a:gd name="connsiteY10" fmla="*/ 21208 h 22427"/>
              <a:gd name="connsiteX11" fmla="*/ 12065 w 21751"/>
              <a:gd name="connsiteY11" fmla="*/ 21833 h 22427"/>
              <a:gd name="connsiteX12" fmla="*/ 11271 w 21751"/>
              <a:gd name="connsiteY12" fmla="*/ 22010 h 22427"/>
              <a:gd name="connsiteX13" fmla="*/ 10715 w 21751"/>
              <a:gd name="connsiteY13" fmla="*/ 21962 h 22427"/>
              <a:gd name="connsiteX14" fmla="*/ 9516 w 21751"/>
              <a:gd name="connsiteY14" fmla="*/ 21788 h 22427"/>
              <a:gd name="connsiteX15" fmla="*/ 8314 w 21751"/>
              <a:gd name="connsiteY15" fmla="*/ 21525 h 22427"/>
              <a:gd name="connsiteX16" fmla="*/ 7181 w 21751"/>
              <a:gd name="connsiteY16" fmla="*/ 21446 h 22427"/>
              <a:gd name="connsiteX17" fmla="*/ 4430 w 21751"/>
              <a:gd name="connsiteY17" fmla="*/ 22408 h 22427"/>
              <a:gd name="connsiteX18" fmla="*/ 3458 w 21751"/>
              <a:gd name="connsiteY18" fmla="*/ 22131 h 22427"/>
              <a:gd name="connsiteX19" fmla="*/ 2194 w 21751"/>
              <a:gd name="connsiteY19" fmla="*/ 21979 h 22427"/>
              <a:gd name="connsiteX20" fmla="*/ 1465 w 21751"/>
              <a:gd name="connsiteY20" fmla="*/ 21498 h 22427"/>
              <a:gd name="connsiteX21" fmla="*/ 880 w 21751"/>
              <a:gd name="connsiteY21" fmla="*/ 20646 h 22427"/>
              <a:gd name="connsiteX22" fmla="*/ 346 w 21751"/>
              <a:gd name="connsiteY22" fmla="*/ 20334 h 22427"/>
              <a:gd name="connsiteX23" fmla="*/ 0 w 21751"/>
              <a:gd name="connsiteY23" fmla="*/ 20288 h 22427"/>
              <a:gd name="connsiteX24" fmla="*/ 0 w 21751"/>
              <a:gd name="connsiteY24" fmla="*/ 62 h 22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751" h="22427">
                <a:moveTo>
                  <a:pt x="0" y="62"/>
                </a:moveTo>
                <a:lnTo>
                  <a:pt x="21747" y="0"/>
                </a:lnTo>
                <a:cubicBezTo>
                  <a:pt x="21767" y="7275"/>
                  <a:pt x="21716" y="14559"/>
                  <a:pt x="21736" y="21834"/>
                </a:cubicBezTo>
                <a:lnTo>
                  <a:pt x="21074" y="22008"/>
                </a:lnTo>
                <a:cubicBezTo>
                  <a:pt x="20818" y="22036"/>
                  <a:pt x="20495" y="22013"/>
                  <a:pt x="20165" y="21966"/>
                </a:cubicBezTo>
                <a:cubicBezTo>
                  <a:pt x="19785" y="21893"/>
                  <a:pt x="19405" y="21749"/>
                  <a:pt x="19025" y="21676"/>
                </a:cubicBezTo>
                <a:lnTo>
                  <a:pt x="17880" y="21472"/>
                </a:lnTo>
                <a:cubicBezTo>
                  <a:pt x="17198" y="21448"/>
                  <a:pt x="17109" y="21477"/>
                  <a:pt x="16197" y="21294"/>
                </a:cubicBezTo>
                <a:cubicBezTo>
                  <a:pt x="15771" y="21238"/>
                  <a:pt x="15720" y="21175"/>
                  <a:pt x="15455" y="21132"/>
                </a:cubicBezTo>
                <a:cubicBezTo>
                  <a:pt x="15190" y="21089"/>
                  <a:pt x="14869" y="21057"/>
                  <a:pt x="14527" y="21061"/>
                </a:cubicBezTo>
                <a:cubicBezTo>
                  <a:pt x="13662" y="21087"/>
                  <a:pt x="14001" y="21073"/>
                  <a:pt x="13403" y="21208"/>
                </a:cubicBezTo>
                <a:cubicBezTo>
                  <a:pt x="13068" y="21281"/>
                  <a:pt x="12400" y="21760"/>
                  <a:pt x="12065" y="21833"/>
                </a:cubicBezTo>
                <a:cubicBezTo>
                  <a:pt x="11721" y="21965"/>
                  <a:pt x="11454" y="21993"/>
                  <a:pt x="11271" y="22010"/>
                </a:cubicBezTo>
                <a:cubicBezTo>
                  <a:pt x="11088" y="22027"/>
                  <a:pt x="11018" y="21997"/>
                  <a:pt x="10715" y="21962"/>
                </a:cubicBezTo>
                <a:cubicBezTo>
                  <a:pt x="10316" y="21936"/>
                  <a:pt x="10027" y="21866"/>
                  <a:pt x="9516" y="21788"/>
                </a:cubicBezTo>
                <a:cubicBezTo>
                  <a:pt x="9006" y="21710"/>
                  <a:pt x="8696" y="21577"/>
                  <a:pt x="8314" y="21525"/>
                </a:cubicBezTo>
                <a:cubicBezTo>
                  <a:pt x="7932" y="21473"/>
                  <a:pt x="7747" y="21337"/>
                  <a:pt x="7181" y="21446"/>
                </a:cubicBezTo>
                <a:cubicBezTo>
                  <a:pt x="6108" y="21446"/>
                  <a:pt x="5648" y="22587"/>
                  <a:pt x="4430" y="22408"/>
                </a:cubicBezTo>
                <a:lnTo>
                  <a:pt x="3458" y="22131"/>
                </a:lnTo>
                <a:lnTo>
                  <a:pt x="2194" y="21979"/>
                </a:lnTo>
                <a:cubicBezTo>
                  <a:pt x="1709" y="21802"/>
                  <a:pt x="1714" y="21737"/>
                  <a:pt x="1465" y="21498"/>
                </a:cubicBezTo>
                <a:cubicBezTo>
                  <a:pt x="1216" y="21259"/>
                  <a:pt x="1068" y="20835"/>
                  <a:pt x="880" y="20646"/>
                </a:cubicBezTo>
                <a:cubicBezTo>
                  <a:pt x="693" y="20452"/>
                  <a:pt x="493" y="20401"/>
                  <a:pt x="346" y="20334"/>
                </a:cubicBezTo>
                <a:lnTo>
                  <a:pt x="0" y="20288"/>
                </a:lnTo>
                <a:lnTo>
                  <a:pt x="0" y="62"/>
                </a:lnTo>
                <a:close/>
              </a:path>
            </a:pathLst>
          </a:custGeom>
        </p:spPr>
        <p:txBody>
          <a:bodyPr/>
          <a:lstStyle/>
          <a:p>
            <a:r>
              <a:rPr lang="da-DK"/>
              <a:t>Klik på ikonet for at tilføje et billede</a:t>
            </a:r>
          </a:p>
        </p:txBody>
      </p:sp>
      <p:sp>
        <p:nvSpPr>
          <p:cNvPr id="13" name="Pladsholder til tekst 9">
            <a:extLst>
              <a:ext uri="{FF2B5EF4-FFF2-40B4-BE49-F238E27FC236}">
                <a16:creationId xmlns:a16="http://schemas.microsoft.com/office/drawing/2014/main" id="{1E7F6D1B-2ABC-404B-BFB9-1BEFD3C47FC3}"/>
              </a:ext>
            </a:extLst>
          </p:cNvPr>
          <p:cNvSpPr>
            <a:spLocks noGrp="1"/>
          </p:cNvSpPr>
          <p:nvPr>
            <p:ph type="body" sz="quarter" idx="13"/>
          </p:nvPr>
        </p:nvSpPr>
        <p:spPr>
          <a:xfrm>
            <a:off x="421200" y="6120000"/>
            <a:ext cx="4934320" cy="325188"/>
          </a:xfrm>
        </p:spPr>
        <p:txBody>
          <a:bodyPr bIns="36000">
            <a:noAutofit/>
          </a:bodyPr>
          <a:lstStyle>
            <a:lvl1pPr marL="0" indent="0">
              <a:buNone/>
              <a:defRPr sz="1000" kern="0" spc="160" baseline="0">
                <a:latin typeface="K2D Light" panose="00000400000000000000" pitchFamily="2" charset="-34"/>
                <a:cs typeface="K2D Light" panose="00000400000000000000" pitchFamily="2" charset="-34"/>
              </a:defRPr>
            </a:lvl1pPr>
            <a:lvl2pPr marL="226345" indent="0">
              <a:buNone/>
              <a:defRPr sz="1000" kern="0" spc="160" baseline="0">
                <a:latin typeface="K2D Light" panose="00000400000000000000" pitchFamily="2" charset="-34"/>
                <a:cs typeface="K2D Light" panose="00000400000000000000" pitchFamily="2" charset="-34"/>
              </a:defRPr>
            </a:lvl2pPr>
            <a:lvl3pPr marL="452690" indent="0">
              <a:buNone/>
              <a:defRPr sz="1000" kern="0" spc="160" baseline="0">
                <a:latin typeface="K2D Light" panose="00000400000000000000" pitchFamily="2" charset="-34"/>
                <a:cs typeface="K2D Light" panose="00000400000000000000" pitchFamily="2" charset="-34"/>
              </a:defRPr>
            </a:lvl3pPr>
            <a:lvl4pPr marL="679035" indent="0">
              <a:buNone/>
              <a:defRPr sz="1000" kern="0" spc="160" baseline="0">
                <a:latin typeface="K2D Light" panose="00000400000000000000" pitchFamily="2" charset="-34"/>
                <a:cs typeface="K2D Light" panose="00000400000000000000" pitchFamily="2" charset="-34"/>
              </a:defRPr>
            </a:lvl4pPr>
            <a:lvl5pPr marL="905380" indent="0">
              <a:buNone/>
              <a:defRPr sz="1000" kern="0" spc="160" baseline="0">
                <a:latin typeface="K2D Light" panose="00000400000000000000" pitchFamily="2" charset="-34"/>
                <a:cs typeface="K2D Light" panose="00000400000000000000" pitchFamily="2" charset="-34"/>
              </a:defRPr>
            </a:lvl5pPr>
          </a:lstStyle>
          <a:p>
            <a:pPr lvl="0"/>
            <a:r>
              <a:rPr lang="da-DK"/>
              <a:t>Klik for at redigere teksttypografierne i masteren</a:t>
            </a:r>
          </a:p>
        </p:txBody>
      </p:sp>
      <p:sp>
        <p:nvSpPr>
          <p:cNvPr id="7" name="Titel 1">
            <a:extLst>
              <a:ext uri="{FF2B5EF4-FFF2-40B4-BE49-F238E27FC236}">
                <a16:creationId xmlns:a16="http://schemas.microsoft.com/office/drawing/2014/main" id="{AA827F49-2543-4B47-9154-FBD937A47EFB}"/>
              </a:ext>
            </a:extLst>
          </p:cNvPr>
          <p:cNvSpPr>
            <a:spLocks noGrp="1"/>
          </p:cNvSpPr>
          <p:nvPr>
            <p:ph type="ctrTitle" hasCustomPrompt="1"/>
          </p:nvPr>
        </p:nvSpPr>
        <p:spPr>
          <a:xfrm>
            <a:off x="861391" y="1264024"/>
            <a:ext cx="4494129" cy="599294"/>
          </a:xfrm>
        </p:spPr>
        <p:txBody>
          <a:bodyPr anchor="t"/>
          <a:lstStyle>
            <a:lvl1pPr algn="l">
              <a:defRPr sz="4000" b="1">
                <a:latin typeface="K2D" panose="00000500000000000000" pitchFamily="2" charset="-34"/>
                <a:cs typeface="K2D" panose="00000500000000000000" pitchFamily="2" charset="-34"/>
              </a:defRPr>
            </a:lvl1pPr>
          </a:lstStyle>
          <a:p>
            <a:r>
              <a:rPr lang="da-DK"/>
              <a:t>Skriv titel</a:t>
            </a:r>
          </a:p>
        </p:txBody>
      </p:sp>
      <p:sp>
        <p:nvSpPr>
          <p:cNvPr id="9" name="Pladsholder til tekst 4">
            <a:extLst>
              <a:ext uri="{FF2B5EF4-FFF2-40B4-BE49-F238E27FC236}">
                <a16:creationId xmlns:a16="http://schemas.microsoft.com/office/drawing/2014/main" id="{FA533A8C-0106-46EA-8AAF-56869AE65812}"/>
              </a:ext>
            </a:extLst>
          </p:cNvPr>
          <p:cNvSpPr>
            <a:spLocks noGrp="1"/>
          </p:cNvSpPr>
          <p:nvPr>
            <p:ph type="body" sz="quarter" idx="10"/>
          </p:nvPr>
        </p:nvSpPr>
        <p:spPr>
          <a:xfrm>
            <a:off x="861391" y="1990165"/>
            <a:ext cx="4494130" cy="3917576"/>
          </a:xfrm>
        </p:spPr>
        <p:txBody>
          <a:bodyPr tIns="36000">
            <a:noAutofit/>
          </a:bodyPr>
          <a:lstStyle>
            <a:lvl1pPr marL="0" indent="0">
              <a:buFontTx/>
              <a:buNone/>
              <a:defRPr sz="2000">
                <a:latin typeface="K2D Medium" panose="00000600000000000000" pitchFamily="2" charset="-34"/>
                <a:cs typeface="K2D Medium" panose="00000600000000000000" pitchFamily="2" charset="-34"/>
              </a:defRPr>
            </a:lvl1pPr>
            <a:lvl2pPr marL="226345" indent="0">
              <a:buFontTx/>
              <a:buNone/>
              <a:defRPr/>
            </a:lvl2pPr>
            <a:lvl3pPr marL="452690" indent="0">
              <a:buFontTx/>
              <a:buNone/>
              <a:defRPr/>
            </a:lvl3pPr>
            <a:lvl4pPr marL="679035" indent="0">
              <a:buFontTx/>
              <a:buNone/>
              <a:defRPr/>
            </a:lvl4pPr>
            <a:lvl5pPr marL="905380" indent="0">
              <a:buFontTx/>
              <a:buNone/>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4707816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slide_Type6">
    <p:bg>
      <p:bgPr>
        <a:solidFill>
          <a:srgbClr val="FFFFFF"/>
        </a:solidFill>
        <a:effectLst/>
      </p:bgPr>
    </p:bg>
    <p:spTree>
      <p:nvGrpSpPr>
        <p:cNvPr id="1" name=""/>
        <p:cNvGrpSpPr/>
        <p:nvPr/>
      </p:nvGrpSpPr>
      <p:grpSpPr>
        <a:xfrm>
          <a:off x="0" y="0"/>
          <a:ext cx="0" cy="0"/>
          <a:chOff x="0" y="0"/>
          <a:chExt cx="0" cy="0"/>
        </a:xfrm>
      </p:grpSpPr>
      <p:pic>
        <p:nvPicPr>
          <p:cNvPr id="6" name="Billede 5">
            <a:extLst>
              <a:ext uri="{FF2B5EF4-FFF2-40B4-BE49-F238E27FC236}">
                <a16:creationId xmlns:a16="http://schemas.microsoft.com/office/drawing/2014/main" id="{47B1CAA2-16DD-465F-A582-F211F63FBB2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50000"/>
          <a:stretch/>
        </p:blipFill>
        <p:spPr>
          <a:xfrm>
            <a:off x="0" y="0"/>
            <a:ext cx="6096000" cy="6858000"/>
          </a:xfrm>
          <a:prstGeom prst="rect">
            <a:avLst/>
          </a:prstGeom>
        </p:spPr>
      </p:pic>
      <p:sp>
        <p:nvSpPr>
          <p:cNvPr id="8" name="Pladsholder til billede 10">
            <a:extLst>
              <a:ext uri="{FF2B5EF4-FFF2-40B4-BE49-F238E27FC236}">
                <a16:creationId xmlns:a16="http://schemas.microsoft.com/office/drawing/2014/main" id="{8A7EE368-4678-41B7-A5F2-DA495F02078C}"/>
              </a:ext>
            </a:extLst>
          </p:cNvPr>
          <p:cNvSpPr>
            <a:spLocks noGrp="1"/>
          </p:cNvSpPr>
          <p:nvPr>
            <p:ph type="pic" sz="quarter" idx="15"/>
          </p:nvPr>
        </p:nvSpPr>
        <p:spPr>
          <a:xfrm>
            <a:off x="261478" y="237600"/>
            <a:ext cx="5573043" cy="4795909"/>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0 w 21677"/>
              <a:gd name="connsiteY0" fmla="*/ 0 h 22463"/>
              <a:gd name="connsiteX1" fmla="*/ 21600 w 21677"/>
              <a:gd name="connsiteY1" fmla="*/ 0 h 22463"/>
              <a:gd name="connsiteX2" fmla="*/ 21677 w 21677"/>
              <a:gd name="connsiteY2" fmla="*/ 21940 h 22463"/>
              <a:gd name="connsiteX3" fmla="*/ 0 w 21677"/>
              <a:gd name="connsiteY3" fmla="*/ 20172 h 22463"/>
              <a:gd name="connsiteX4" fmla="*/ 0 w 21677"/>
              <a:gd name="connsiteY4" fmla="*/ 0 h 22463"/>
              <a:gd name="connsiteX0" fmla="*/ 0 w 21677"/>
              <a:gd name="connsiteY0" fmla="*/ 0 h 23519"/>
              <a:gd name="connsiteX1" fmla="*/ 21600 w 21677"/>
              <a:gd name="connsiteY1" fmla="*/ 0 h 23519"/>
              <a:gd name="connsiteX2" fmla="*/ 21677 w 21677"/>
              <a:gd name="connsiteY2" fmla="*/ 21940 h 23519"/>
              <a:gd name="connsiteX3" fmla="*/ 18217 w 21677"/>
              <a:gd name="connsiteY3" fmla="*/ 21498 h 23519"/>
              <a:gd name="connsiteX4" fmla="*/ 0 w 21677"/>
              <a:gd name="connsiteY4" fmla="*/ 20172 h 23519"/>
              <a:gd name="connsiteX5" fmla="*/ 0 w 21677"/>
              <a:gd name="connsiteY5" fmla="*/ 0 h 23519"/>
              <a:gd name="connsiteX0" fmla="*/ 0 w 21677"/>
              <a:gd name="connsiteY0" fmla="*/ 0 h 22138"/>
              <a:gd name="connsiteX1" fmla="*/ 21600 w 21677"/>
              <a:gd name="connsiteY1" fmla="*/ 0 h 22138"/>
              <a:gd name="connsiteX2" fmla="*/ 21677 w 21677"/>
              <a:gd name="connsiteY2" fmla="*/ 21940 h 22138"/>
              <a:gd name="connsiteX3" fmla="*/ 18217 w 21677"/>
              <a:gd name="connsiteY3" fmla="*/ 21498 h 22138"/>
              <a:gd name="connsiteX4" fmla="*/ 0 w 21677"/>
              <a:gd name="connsiteY4" fmla="*/ 20172 h 22138"/>
              <a:gd name="connsiteX5" fmla="*/ 0 w 21677"/>
              <a:gd name="connsiteY5" fmla="*/ 0 h 22138"/>
              <a:gd name="connsiteX0" fmla="*/ 0 w 21677"/>
              <a:gd name="connsiteY0" fmla="*/ 0 h 22138"/>
              <a:gd name="connsiteX1" fmla="*/ 21600 w 21677"/>
              <a:gd name="connsiteY1" fmla="*/ 0 h 22138"/>
              <a:gd name="connsiteX2" fmla="*/ 21677 w 21677"/>
              <a:gd name="connsiteY2" fmla="*/ 21940 h 22138"/>
              <a:gd name="connsiteX3" fmla="*/ 20165 w 21677"/>
              <a:gd name="connsiteY3" fmla="*/ 21904 h 22138"/>
              <a:gd name="connsiteX4" fmla="*/ 18217 w 21677"/>
              <a:gd name="connsiteY4" fmla="*/ 21498 h 22138"/>
              <a:gd name="connsiteX5" fmla="*/ 0 w 21677"/>
              <a:gd name="connsiteY5" fmla="*/ 20172 h 22138"/>
              <a:gd name="connsiteX6" fmla="*/ 0 w 21677"/>
              <a:gd name="connsiteY6" fmla="*/ 0 h 22138"/>
              <a:gd name="connsiteX0" fmla="*/ 0 w 21677"/>
              <a:gd name="connsiteY0" fmla="*/ 0 h 22115"/>
              <a:gd name="connsiteX1" fmla="*/ 21600 w 21677"/>
              <a:gd name="connsiteY1" fmla="*/ 0 h 22115"/>
              <a:gd name="connsiteX2" fmla="*/ 21677 w 21677"/>
              <a:gd name="connsiteY2" fmla="*/ 21940 h 22115"/>
              <a:gd name="connsiteX3" fmla="*/ 20165 w 21677"/>
              <a:gd name="connsiteY3" fmla="*/ 21904 h 22115"/>
              <a:gd name="connsiteX4" fmla="*/ 18012 w 21677"/>
              <a:gd name="connsiteY4" fmla="*/ 21436 h 22115"/>
              <a:gd name="connsiteX5" fmla="*/ 0 w 21677"/>
              <a:gd name="connsiteY5" fmla="*/ 20172 h 22115"/>
              <a:gd name="connsiteX6" fmla="*/ 0 w 21677"/>
              <a:gd name="connsiteY6" fmla="*/ 0 h 22115"/>
              <a:gd name="connsiteX0" fmla="*/ 0 w 21677"/>
              <a:gd name="connsiteY0" fmla="*/ 0 h 21957"/>
              <a:gd name="connsiteX1" fmla="*/ 21600 w 21677"/>
              <a:gd name="connsiteY1" fmla="*/ 0 h 21957"/>
              <a:gd name="connsiteX2" fmla="*/ 21677 w 21677"/>
              <a:gd name="connsiteY2" fmla="*/ 21940 h 21957"/>
              <a:gd name="connsiteX3" fmla="*/ 20165 w 21677"/>
              <a:gd name="connsiteY3" fmla="*/ 21904 h 21957"/>
              <a:gd name="connsiteX4" fmla="*/ 18012 w 21677"/>
              <a:gd name="connsiteY4" fmla="*/ 21436 h 21957"/>
              <a:gd name="connsiteX5" fmla="*/ 14527 w 21677"/>
              <a:gd name="connsiteY5" fmla="*/ 20999 h 21957"/>
              <a:gd name="connsiteX6" fmla="*/ 0 w 21677"/>
              <a:gd name="connsiteY6" fmla="*/ 20172 h 21957"/>
              <a:gd name="connsiteX7" fmla="*/ 0 w 21677"/>
              <a:gd name="connsiteY7" fmla="*/ 0 h 21957"/>
              <a:gd name="connsiteX0" fmla="*/ 0 w 21677"/>
              <a:gd name="connsiteY0" fmla="*/ 0 h 22014"/>
              <a:gd name="connsiteX1" fmla="*/ 21600 w 21677"/>
              <a:gd name="connsiteY1" fmla="*/ 0 h 22014"/>
              <a:gd name="connsiteX2" fmla="*/ 21677 w 21677"/>
              <a:gd name="connsiteY2" fmla="*/ 21940 h 22014"/>
              <a:gd name="connsiteX3" fmla="*/ 20165 w 21677"/>
              <a:gd name="connsiteY3" fmla="*/ 21904 h 22014"/>
              <a:gd name="connsiteX4" fmla="*/ 18012 w 21677"/>
              <a:gd name="connsiteY4" fmla="*/ 21436 h 22014"/>
              <a:gd name="connsiteX5" fmla="*/ 14527 w 21677"/>
              <a:gd name="connsiteY5" fmla="*/ 20999 h 22014"/>
              <a:gd name="connsiteX6" fmla="*/ 11426 w 21677"/>
              <a:gd name="connsiteY6" fmla="*/ 21186 h 22014"/>
              <a:gd name="connsiteX7" fmla="*/ 0 w 21677"/>
              <a:gd name="connsiteY7" fmla="*/ 20172 h 22014"/>
              <a:gd name="connsiteX8" fmla="*/ 0 w 21677"/>
              <a:gd name="connsiteY8" fmla="*/ 0 h 22014"/>
              <a:gd name="connsiteX0" fmla="*/ 0 w 21677"/>
              <a:gd name="connsiteY0" fmla="*/ 0 h 22267"/>
              <a:gd name="connsiteX1" fmla="*/ 21600 w 21677"/>
              <a:gd name="connsiteY1" fmla="*/ 0 h 22267"/>
              <a:gd name="connsiteX2" fmla="*/ 21677 w 21677"/>
              <a:gd name="connsiteY2" fmla="*/ 21940 h 22267"/>
              <a:gd name="connsiteX3" fmla="*/ 20165 w 21677"/>
              <a:gd name="connsiteY3" fmla="*/ 21904 h 22267"/>
              <a:gd name="connsiteX4" fmla="*/ 18012 w 21677"/>
              <a:gd name="connsiteY4" fmla="*/ 21436 h 22267"/>
              <a:gd name="connsiteX5" fmla="*/ 14527 w 21677"/>
              <a:gd name="connsiteY5" fmla="*/ 20999 h 22267"/>
              <a:gd name="connsiteX6" fmla="*/ 10939 w 21677"/>
              <a:gd name="connsiteY6" fmla="*/ 21810 h 22267"/>
              <a:gd name="connsiteX7" fmla="*/ 0 w 21677"/>
              <a:gd name="connsiteY7" fmla="*/ 20172 h 22267"/>
              <a:gd name="connsiteX8" fmla="*/ 0 w 21677"/>
              <a:gd name="connsiteY8" fmla="*/ 0 h 22267"/>
              <a:gd name="connsiteX0" fmla="*/ 0 w 21677"/>
              <a:gd name="connsiteY0" fmla="*/ 0 h 22232"/>
              <a:gd name="connsiteX1" fmla="*/ 21600 w 21677"/>
              <a:gd name="connsiteY1" fmla="*/ 0 h 22232"/>
              <a:gd name="connsiteX2" fmla="*/ 21677 w 21677"/>
              <a:gd name="connsiteY2" fmla="*/ 21940 h 22232"/>
              <a:gd name="connsiteX3" fmla="*/ 20165 w 21677"/>
              <a:gd name="connsiteY3" fmla="*/ 21904 h 22232"/>
              <a:gd name="connsiteX4" fmla="*/ 18012 w 21677"/>
              <a:gd name="connsiteY4" fmla="*/ 21436 h 22232"/>
              <a:gd name="connsiteX5" fmla="*/ 14527 w 21677"/>
              <a:gd name="connsiteY5" fmla="*/ 20999 h 22232"/>
              <a:gd name="connsiteX6" fmla="*/ 12820 w 21677"/>
              <a:gd name="connsiteY6" fmla="*/ 21342 h 22232"/>
              <a:gd name="connsiteX7" fmla="*/ 10939 w 21677"/>
              <a:gd name="connsiteY7" fmla="*/ 21810 h 22232"/>
              <a:gd name="connsiteX8" fmla="*/ 0 w 21677"/>
              <a:gd name="connsiteY8" fmla="*/ 20172 h 22232"/>
              <a:gd name="connsiteX9" fmla="*/ 0 w 21677"/>
              <a:gd name="connsiteY9" fmla="*/ 0 h 22232"/>
              <a:gd name="connsiteX0" fmla="*/ 0 w 21677"/>
              <a:gd name="connsiteY0" fmla="*/ 0 h 22232"/>
              <a:gd name="connsiteX1" fmla="*/ 21600 w 21677"/>
              <a:gd name="connsiteY1" fmla="*/ 0 h 22232"/>
              <a:gd name="connsiteX2" fmla="*/ 21677 w 21677"/>
              <a:gd name="connsiteY2" fmla="*/ 21940 h 22232"/>
              <a:gd name="connsiteX3" fmla="*/ 20165 w 21677"/>
              <a:gd name="connsiteY3" fmla="*/ 21904 h 22232"/>
              <a:gd name="connsiteX4" fmla="*/ 18012 w 21677"/>
              <a:gd name="connsiteY4" fmla="*/ 21436 h 22232"/>
              <a:gd name="connsiteX5" fmla="*/ 14527 w 21677"/>
              <a:gd name="connsiteY5" fmla="*/ 20999 h 22232"/>
              <a:gd name="connsiteX6" fmla="*/ 12820 w 21677"/>
              <a:gd name="connsiteY6" fmla="*/ 21342 h 22232"/>
              <a:gd name="connsiteX7" fmla="*/ 10939 w 21677"/>
              <a:gd name="connsiteY7" fmla="*/ 21810 h 22232"/>
              <a:gd name="connsiteX8" fmla="*/ 0 w 21677"/>
              <a:gd name="connsiteY8" fmla="*/ 20172 h 22232"/>
              <a:gd name="connsiteX9" fmla="*/ 0 w 21677"/>
              <a:gd name="connsiteY9" fmla="*/ 0 h 22232"/>
              <a:gd name="connsiteX0" fmla="*/ 0 w 21677"/>
              <a:gd name="connsiteY0" fmla="*/ 0 h 22232"/>
              <a:gd name="connsiteX1" fmla="*/ 21600 w 21677"/>
              <a:gd name="connsiteY1" fmla="*/ 0 h 22232"/>
              <a:gd name="connsiteX2" fmla="*/ 21677 w 21677"/>
              <a:gd name="connsiteY2" fmla="*/ 21940 h 22232"/>
              <a:gd name="connsiteX3" fmla="*/ 20165 w 21677"/>
              <a:gd name="connsiteY3" fmla="*/ 21904 h 22232"/>
              <a:gd name="connsiteX4" fmla="*/ 18012 w 21677"/>
              <a:gd name="connsiteY4" fmla="*/ 21436 h 22232"/>
              <a:gd name="connsiteX5" fmla="*/ 14527 w 21677"/>
              <a:gd name="connsiteY5" fmla="*/ 20999 h 22232"/>
              <a:gd name="connsiteX6" fmla="*/ 12820 w 21677"/>
              <a:gd name="connsiteY6" fmla="*/ 21342 h 22232"/>
              <a:gd name="connsiteX7" fmla="*/ 11867 w 21677"/>
              <a:gd name="connsiteY7" fmla="*/ 21904 h 22232"/>
              <a:gd name="connsiteX8" fmla="*/ 10939 w 21677"/>
              <a:gd name="connsiteY8" fmla="*/ 21810 h 22232"/>
              <a:gd name="connsiteX9" fmla="*/ 0 w 21677"/>
              <a:gd name="connsiteY9" fmla="*/ 20172 h 22232"/>
              <a:gd name="connsiteX10" fmla="*/ 0 w 21677"/>
              <a:gd name="connsiteY10" fmla="*/ 0 h 22232"/>
              <a:gd name="connsiteX0" fmla="*/ 0 w 21677"/>
              <a:gd name="connsiteY0" fmla="*/ 0 h 22065"/>
              <a:gd name="connsiteX1" fmla="*/ 21600 w 21677"/>
              <a:gd name="connsiteY1" fmla="*/ 0 h 22065"/>
              <a:gd name="connsiteX2" fmla="*/ 21677 w 21677"/>
              <a:gd name="connsiteY2" fmla="*/ 21940 h 22065"/>
              <a:gd name="connsiteX3" fmla="*/ 20165 w 21677"/>
              <a:gd name="connsiteY3" fmla="*/ 21904 h 22065"/>
              <a:gd name="connsiteX4" fmla="*/ 18012 w 21677"/>
              <a:gd name="connsiteY4" fmla="*/ 21436 h 22065"/>
              <a:gd name="connsiteX5" fmla="*/ 14527 w 21677"/>
              <a:gd name="connsiteY5" fmla="*/ 20999 h 22065"/>
              <a:gd name="connsiteX6" fmla="*/ 12820 w 21677"/>
              <a:gd name="connsiteY6" fmla="*/ 21342 h 22065"/>
              <a:gd name="connsiteX7" fmla="*/ 11867 w 21677"/>
              <a:gd name="connsiteY7" fmla="*/ 21904 h 22065"/>
              <a:gd name="connsiteX8" fmla="*/ 10939 w 21677"/>
              <a:gd name="connsiteY8" fmla="*/ 21810 h 22065"/>
              <a:gd name="connsiteX9" fmla="*/ 7310 w 21677"/>
              <a:gd name="connsiteY9" fmla="*/ 21249 h 22065"/>
              <a:gd name="connsiteX10" fmla="*/ 0 w 21677"/>
              <a:gd name="connsiteY10" fmla="*/ 20172 h 22065"/>
              <a:gd name="connsiteX11" fmla="*/ 0 w 21677"/>
              <a:gd name="connsiteY11" fmla="*/ 0 h 22065"/>
              <a:gd name="connsiteX0" fmla="*/ 0 w 21677"/>
              <a:gd name="connsiteY0" fmla="*/ 0 h 22492"/>
              <a:gd name="connsiteX1" fmla="*/ 21600 w 21677"/>
              <a:gd name="connsiteY1" fmla="*/ 0 h 22492"/>
              <a:gd name="connsiteX2" fmla="*/ 21677 w 21677"/>
              <a:gd name="connsiteY2" fmla="*/ 21940 h 22492"/>
              <a:gd name="connsiteX3" fmla="*/ 20165 w 21677"/>
              <a:gd name="connsiteY3" fmla="*/ 21904 h 22492"/>
              <a:gd name="connsiteX4" fmla="*/ 18012 w 21677"/>
              <a:gd name="connsiteY4" fmla="*/ 21436 h 22492"/>
              <a:gd name="connsiteX5" fmla="*/ 14527 w 21677"/>
              <a:gd name="connsiteY5" fmla="*/ 20999 h 22492"/>
              <a:gd name="connsiteX6" fmla="*/ 12820 w 21677"/>
              <a:gd name="connsiteY6" fmla="*/ 21342 h 22492"/>
              <a:gd name="connsiteX7" fmla="*/ 11867 w 21677"/>
              <a:gd name="connsiteY7" fmla="*/ 21904 h 22492"/>
              <a:gd name="connsiteX8" fmla="*/ 10939 w 21677"/>
              <a:gd name="connsiteY8" fmla="*/ 21810 h 22492"/>
              <a:gd name="connsiteX9" fmla="*/ 7310 w 21677"/>
              <a:gd name="connsiteY9" fmla="*/ 21249 h 22492"/>
              <a:gd name="connsiteX10" fmla="*/ 4503 w 21677"/>
              <a:gd name="connsiteY10" fmla="*/ 22216 h 22492"/>
              <a:gd name="connsiteX11" fmla="*/ 0 w 21677"/>
              <a:gd name="connsiteY11" fmla="*/ 20172 h 22492"/>
              <a:gd name="connsiteX12" fmla="*/ 0 w 21677"/>
              <a:gd name="connsiteY12" fmla="*/ 0 h 22492"/>
              <a:gd name="connsiteX0" fmla="*/ 0 w 21677"/>
              <a:gd name="connsiteY0" fmla="*/ 0 h 22254"/>
              <a:gd name="connsiteX1" fmla="*/ 21600 w 21677"/>
              <a:gd name="connsiteY1" fmla="*/ 0 h 22254"/>
              <a:gd name="connsiteX2" fmla="*/ 21677 w 21677"/>
              <a:gd name="connsiteY2" fmla="*/ 21940 h 22254"/>
              <a:gd name="connsiteX3" fmla="*/ 20165 w 21677"/>
              <a:gd name="connsiteY3" fmla="*/ 21904 h 22254"/>
              <a:gd name="connsiteX4" fmla="*/ 18012 w 21677"/>
              <a:gd name="connsiteY4" fmla="*/ 21436 h 22254"/>
              <a:gd name="connsiteX5" fmla="*/ 14527 w 21677"/>
              <a:gd name="connsiteY5" fmla="*/ 20999 h 22254"/>
              <a:gd name="connsiteX6" fmla="*/ 12820 w 21677"/>
              <a:gd name="connsiteY6" fmla="*/ 21342 h 22254"/>
              <a:gd name="connsiteX7" fmla="*/ 11867 w 21677"/>
              <a:gd name="connsiteY7" fmla="*/ 21904 h 22254"/>
              <a:gd name="connsiteX8" fmla="*/ 10939 w 21677"/>
              <a:gd name="connsiteY8" fmla="*/ 21810 h 22254"/>
              <a:gd name="connsiteX9" fmla="*/ 7310 w 21677"/>
              <a:gd name="connsiteY9" fmla="*/ 21249 h 22254"/>
              <a:gd name="connsiteX10" fmla="*/ 4503 w 21677"/>
              <a:gd name="connsiteY10" fmla="*/ 22216 h 22254"/>
              <a:gd name="connsiteX11" fmla="*/ 2469 w 21677"/>
              <a:gd name="connsiteY11" fmla="*/ 21498 h 22254"/>
              <a:gd name="connsiteX12" fmla="*/ 0 w 21677"/>
              <a:gd name="connsiteY12" fmla="*/ 20172 h 22254"/>
              <a:gd name="connsiteX13" fmla="*/ 0 w 21677"/>
              <a:gd name="connsiteY13" fmla="*/ 0 h 22254"/>
              <a:gd name="connsiteX0" fmla="*/ 0 w 21677"/>
              <a:gd name="connsiteY0" fmla="*/ 0 h 22292"/>
              <a:gd name="connsiteX1" fmla="*/ 21600 w 21677"/>
              <a:gd name="connsiteY1" fmla="*/ 0 h 22292"/>
              <a:gd name="connsiteX2" fmla="*/ 21677 w 21677"/>
              <a:gd name="connsiteY2" fmla="*/ 21940 h 22292"/>
              <a:gd name="connsiteX3" fmla="*/ 20165 w 21677"/>
              <a:gd name="connsiteY3" fmla="*/ 21904 h 22292"/>
              <a:gd name="connsiteX4" fmla="*/ 18012 w 21677"/>
              <a:gd name="connsiteY4" fmla="*/ 21436 h 22292"/>
              <a:gd name="connsiteX5" fmla="*/ 14527 w 21677"/>
              <a:gd name="connsiteY5" fmla="*/ 20999 h 22292"/>
              <a:gd name="connsiteX6" fmla="*/ 12820 w 21677"/>
              <a:gd name="connsiteY6" fmla="*/ 21342 h 22292"/>
              <a:gd name="connsiteX7" fmla="*/ 11867 w 21677"/>
              <a:gd name="connsiteY7" fmla="*/ 21904 h 22292"/>
              <a:gd name="connsiteX8" fmla="*/ 10939 w 21677"/>
              <a:gd name="connsiteY8" fmla="*/ 21810 h 22292"/>
              <a:gd name="connsiteX9" fmla="*/ 7310 w 21677"/>
              <a:gd name="connsiteY9" fmla="*/ 21249 h 22292"/>
              <a:gd name="connsiteX10" fmla="*/ 4503 w 21677"/>
              <a:gd name="connsiteY10" fmla="*/ 22216 h 22292"/>
              <a:gd name="connsiteX11" fmla="*/ 2315 w 21677"/>
              <a:gd name="connsiteY11" fmla="*/ 21841 h 22292"/>
              <a:gd name="connsiteX12" fmla="*/ 0 w 21677"/>
              <a:gd name="connsiteY12" fmla="*/ 20172 h 22292"/>
              <a:gd name="connsiteX13" fmla="*/ 0 w 21677"/>
              <a:gd name="connsiteY13" fmla="*/ 0 h 22292"/>
              <a:gd name="connsiteX0" fmla="*/ 0 w 21677"/>
              <a:gd name="connsiteY0" fmla="*/ 0 h 22292"/>
              <a:gd name="connsiteX1" fmla="*/ 21600 w 21677"/>
              <a:gd name="connsiteY1" fmla="*/ 0 h 22292"/>
              <a:gd name="connsiteX2" fmla="*/ 21677 w 21677"/>
              <a:gd name="connsiteY2" fmla="*/ 21940 h 22292"/>
              <a:gd name="connsiteX3" fmla="*/ 20165 w 21677"/>
              <a:gd name="connsiteY3" fmla="*/ 21904 h 22292"/>
              <a:gd name="connsiteX4" fmla="*/ 18012 w 21677"/>
              <a:gd name="connsiteY4" fmla="*/ 21436 h 22292"/>
              <a:gd name="connsiteX5" fmla="*/ 14527 w 21677"/>
              <a:gd name="connsiteY5" fmla="*/ 20999 h 22292"/>
              <a:gd name="connsiteX6" fmla="*/ 12820 w 21677"/>
              <a:gd name="connsiteY6" fmla="*/ 21342 h 22292"/>
              <a:gd name="connsiteX7" fmla="*/ 11867 w 21677"/>
              <a:gd name="connsiteY7" fmla="*/ 21904 h 22292"/>
              <a:gd name="connsiteX8" fmla="*/ 10939 w 21677"/>
              <a:gd name="connsiteY8" fmla="*/ 21810 h 22292"/>
              <a:gd name="connsiteX9" fmla="*/ 7310 w 21677"/>
              <a:gd name="connsiteY9" fmla="*/ 21249 h 22292"/>
              <a:gd name="connsiteX10" fmla="*/ 4503 w 21677"/>
              <a:gd name="connsiteY10" fmla="*/ 22216 h 22292"/>
              <a:gd name="connsiteX11" fmla="*/ 2315 w 21677"/>
              <a:gd name="connsiteY11" fmla="*/ 21841 h 22292"/>
              <a:gd name="connsiteX12" fmla="*/ 0 w 21677"/>
              <a:gd name="connsiteY12" fmla="*/ 20172 h 22292"/>
              <a:gd name="connsiteX13" fmla="*/ 0 w 21677"/>
              <a:gd name="connsiteY13" fmla="*/ 0 h 22292"/>
              <a:gd name="connsiteX0" fmla="*/ 0 w 21677"/>
              <a:gd name="connsiteY0" fmla="*/ 0 h 22234"/>
              <a:gd name="connsiteX1" fmla="*/ 21600 w 21677"/>
              <a:gd name="connsiteY1" fmla="*/ 0 h 22234"/>
              <a:gd name="connsiteX2" fmla="*/ 21677 w 21677"/>
              <a:gd name="connsiteY2" fmla="*/ 21940 h 22234"/>
              <a:gd name="connsiteX3" fmla="*/ 20165 w 21677"/>
              <a:gd name="connsiteY3" fmla="*/ 21904 h 22234"/>
              <a:gd name="connsiteX4" fmla="*/ 18012 w 21677"/>
              <a:gd name="connsiteY4" fmla="*/ 21436 h 22234"/>
              <a:gd name="connsiteX5" fmla="*/ 14527 w 21677"/>
              <a:gd name="connsiteY5" fmla="*/ 20999 h 22234"/>
              <a:gd name="connsiteX6" fmla="*/ 12820 w 21677"/>
              <a:gd name="connsiteY6" fmla="*/ 21342 h 22234"/>
              <a:gd name="connsiteX7" fmla="*/ 11867 w 21677"/>
              <a:gd name="connsiteY7" fmla="*/ 21904 h 22234"/>
              <a:gd name="connsiteX8" fmla="*/ 10939 w 21677"/>
              <a:gd name="connsiteY8" fmla="*/ 21810 h 22234"/>
              <a:gd name="connsiteX9" fmla="*/ 7310 w 21677"/>
              <a:gd name="connsiteY9" fmla="*/ 21249 h 22234"/>
              <a:gd name="connsiteX10" fmla="*/ 4503 w 21677"/>
              <a:gd name="connsiteY10" fmla="*/ 22216 h 22234"/>
              <a:gd name="connsiteX11" fmla="*/ 2315 w 21677"/>
              <a:gd name="connsiteY11" fmla="*/ 21841 h 22234"/>
              <a:gd name="connsiteX12" fmla="*/ 0 w 21677"/>
              <a:gd name="connsiteY12" fmla="*/ 20172 h 22234"/>
              <a:gd name="connsiteX13" fmla="*/ 0 w 21677"/>
              <a:gd name="connsiteY13" fmla="*/ 0 h 22234"/>
              <a:gd name="connsiteX0" fmla="*/ 0 w 21677"/>
              <a:gd name="connsiteY0" fmla="*/ 0 h 22234"/>
              <a:gd name="connsiteX1" fmla="*/ 21600 w 21677"/>
              <a:gd name="connsiteY1" fmla="*/ 0 h 22234"/>
              <a:gd name="connsiteX2" fmla="*/ 21677 w 21677"/>
              <a:gd name="connsiteY2" fmla="*/ 21940 h 22234"/>
              <a:gd name="connsiteX3" fmla="*/ 20165 w 21677"/>
              <a:gd name="connsiteY3" fmla="*/ 21904 h 22234"/>
              <a:gd name="connsiteX4" fmla="*/ 18012 w 21677"/>
              <a:gd name="connsiteY4" fmla="*/ 21436 h 22234"/>
              <a:gd name="connsiteX5" fmla="*/ 14527 w 21677"/>
              <a:gd name="connsiteY5" fmla="*/ 20999 h 22234"/>
              <a:gd name="connsiteX6" fmla="*/ 12820 w 21677"/>
              <a:gd name="connsiteY6" fmla="*/ 21342 h 22234"/>
              <a:gd name="connsiteX7" fmla="*/ 11867 w 21677"/>
              <a:gd name="connsiteY7" fmla="*/ 21904 h 22234"/>
              <a:gd name="connsiteX8" fmla="*/ 10939 w 21677"/>
              <a:gd name="connsiteY8" fmla="*/ 21810 h 22234"/>
              <a:gd name="connsiteX9" fmla="*/ 7310 w 21677"/>
              <a:gd name="connsiteY9" fmla="*/ 21249 h 22234"/>
              <a:gd name="connsiteX10" fmla="*/ 4503 w 21677"/>
              <a:gd name="connsiteY10" fmla="*/ 22216 h 22234"/>
              <a:gd name="connsiteX11" fmla="*/ 2315 w 21677"/>
              <a:gd name="connsiteY11" fmla="*/ 21841 h 22234"/>
              <a:gd name="connsiteX12" fmla="*/ 821 w 21677"/>
              <a:gd name="connsiteY12" fmla="*/ 20406 h 22234"/>
              <a:gd name="connsiteX13" fmla="*/ 0 w 21677"/>
              <a:gd name="connsiteY13" fmla="*/ 20172 h 22234"/>
              <a:gd name="connsiteX14" fmla="*/ 0 w 21677"/>
              <a:gd name="connsiteY14" fmla="*/ 0 h 22234"/>
              <a:gd name="connsiteX0" fmla="*/ 0 w 21677"/>
              <a:gd name="connsiteY0" fmla="*/ 0 h 22234"/>
              <a:gd name="connsiteX1" fmla="*/ 21600 w 21677"/>
              <a:gd name="connsiteY1" fmla="*/ 0 h 22234"/>
              <a:gd name="connsiteX2" fmla="*/ 21677 w 21677"/>
              <a:gd name="connsiteY2" fmla="*/ 21940 h 22234"/>
              <a:gd name="connsiteX3" fmla="*/ 20165 w 21677"/>
              <a:gd name="connsiteY3" fmla="*/ 21904 h 22234"/>
              <a:gd name="connsiteX4" fmla="*/ 18012 w 21677"/>
              <a:gd name="connsiteY4" fmla="*/ 21436 h 22234"/>
              <a:gd name="connsiteX5" fmla="*/ 14527 w 21677"/>
              <a:gd name="connsiteY5" fmla="*/ 20999 h 22234"/>
              <a:gd name="connsiteX6" fmla="*/ 12820 w 21677"/>
              <a:gd name="connsiteY6" fmla="*/ 21342 h 22234"/>
              <a:gd name="connsiteX7" fmla="*/ 11867 w 21677"/>
              <a:gd name="connsiteY7" fmla="*/ 21904 h 22234"/>
              <a:gd name="connsiteX8" fmla="*/ 10939 w 21677"/>
              <a:gd name="connsiteY8" fmla="*/ 21810 h 22234"/>
              <a:gd name="connsiteX9" fmla="*/ 7310 w 21677"/>
              <a:gd name="connsiteY9" fmla="*/ 21249 h 22234"/>
              <a:gd name="connsiteX10" fmla="*/ 4503 w 21677"/>
              <a:gd name="connsiteY10" fmla="*/ 22216 h 22234"/>
              <a:gd name="connsiteX11" fmla="*/ 2315 w 21677"/>
              <a:gd name="connsiteY11" fmla="*/ 21841 h 22234"/>
              <a:gd name="connsiteX12" fmla="*/ 1465 w 21677"/>
              <a:gd name="connsiteY12" fmla="*/ 21436 h 22234"/>
              <a:gd name="connsiteX13" fmla="*/ 821 w 21677"/>
              <a:gd name="connsiteY13" fmla="*/ 20406 h 22234"/>
              <a:gd name="connsiteX14" fmla="*/ 0 w 21677"/>
              <a:gd name="connsiteY14" fmla="*/ 20172 h 22234"/>
              <a:gd name="connsiteX15" fmla="*/ 0 w 21677"/>
              <a:gd name="connsiteY15" fmla="*/ 0 h 22234"/>
              <a:gd name="connsiteX0" fmla="*/ 0 w 21677"/>
              <a:gd name="connsiteY0" fmla="*/ 0 h 22234"/>
              <a:gd name="connsiteX1" fmla="*/ 21600 w 21677"/>
              <a:gd name="connsiteY1" fmla="*/ 0 h 22234"/>
              <a:gd name="connsiteX2" fmla="*/ 21677 w 21677"/>
              <a:gd name="connsiteY2" fmla="*/ 21940 h 22234"/>
              <a:gd name="connsiteX3" fmla="*/ 20165 w 21677"/>
              <a:gd name="connsiteY3" fmla="*/ 21904 h 22234"/>
              <a:gd name="connsiteX4" fmla="*/ 19025 w 21677"/>
              <a:gd name="connsiteY4" fmla="*/ 21561 h 22234"/>
              <a:gd name="connsiteX5" fmla="*/ 18012 w 21677"/>
              <a:gd name="connsiteY5" fmla="*/ 21436 h 22234"/>
              <a:gd name="connsiteX6" fmla="*/ 14527 w 21677"/>
              <a:gd name="connsiteY6" fmla="*/ 20999 h 22234"/>
              <a:gd name="connsiteX7" fmla="*/ 12820 w 21677"/>
              <a:gd name="connsiteY7" fmla="*/ 21342 h 22234"/>
              <a:gd name="connsiteX8" fmla="*/ 11867 w 21677"/>
              <a:gd name="connsiteY8" fmla="*/ 21904 h 22234"/>
              <a:gd name="connsiteX9" fmla="*/ 10939 w 21677"/>
              <a:gd name="connsiteY9" fmla="*/ 21810 h 22234"/>
              <a:gd name="connsiteX10" fmla="*/ 7310 w 21677"/>
              <a:gd name="connsiteY10" fmla="*/ 21249 h 22234"/>
              <a:gd name="connsiteX11" fmla="*/ 4503 w 21677"/>
              <a:gd name="connsiteY11" fmla="*/ 22216 h 22234"/>
              <a:gd name="connsiteX12" fmla="*/ 2315 w 21677"/>
              <a:gd name="connsiteY12" fmla="*/ 21841 h 22234"/>
              <a:gd name="connsiteX13" fmla="*/ 1465 w 21677"/>
              <a:gd name="connsiteY13" fmla="*/ 21436 h 22234"/>
              <a:gd name="connsiteX14" fmla="*/ 821 w 21677"/>
              <a:gd name="connsiteY14" fmla="*/ 20406 h 22234"/>
              <a:gd name="connsiteX15" fmla="*/ 0 w 21677"/>
              <a:gd name="connsiteY15" fmla="*/ 20172 h 22234"/>
              <a:gd name="connsiteX16" fmla="*/ 0 w 21677"/>
              <a:gd name="connsiteY16" fmla="*/ 0 h 22234"/>
              <a:gd name="connsiteX0" fmla="*/ 0 w 21677"/>
              <a:gd name="connsiteY0" fmla="*/ 0 h 22234"/>
              <a:gd name="connsiteX1" fmla="*/ 21600 w 21677"/>
              <a:gd name="connsiteY1" fmla="*/ 0 h 22234"/>
              <a:gd name="connsiteX2" fmla="*/ 21677 w 21677"/>
              <a:gd name="connsiteY2" fmla="*/ 21940 h 22234"/>
              <a:gd name="connsiteX3" fmla="*/ 20165 w 21677"/>
              <a:gd name="connsiteY3" fmla="*/ 21904 h 22234"/>
              <a:gd name="connsiteX4" fmla="*/ 19025 w 21677"/>
              <a:gd name="connsiteY4" fmla="*/ 21561 h 22234"/>
              <a:gd name="connsiteX5" fmla="*/ 18012 w 21677"/>
              <a:gd name="connsiteY5" fmla="*/ 21436 h 22234"/>
              <a:gd name="connsiteX6" fmla="*/ 16321 w 21677"/>
              <a:gd name="connsiteY6" fmla="*/ 21342 h 22234"/>
              <a:gd name="connsiteX7" fmla="*/ 14527 w 21677"/>
              <a:gd name="connsiteY7" fmla="*/ 20999 h 22234"/>
              <a:gd name="connsiteX8" fmla="*/ 12820 w 21677"/>
              <a:gd name="connsiteY8" fmla="*/ 21342 h 22234"/>
              <a:gd name="connsiteX9" fmla="*/ 11867 w 21677"/>
              <a:gd name="connsiteY9" fmla="*/ 21904 h 22234"/>
              <a:gd name="connsiteX10" fmla="*/ 10939 w 21677"/>
              <a:gd name="connsiteY10" fmla="*/ 21810 h 22234"/>
              <a:gd name="connsiteX11" fmla="*/ 7310 w 21677"/>
              <a:gd name="connsiteY11" fmla="*/ 21249 h 22234"/>
              <a:gd name="connsiteX12" fmla="*/ 4503 w 21677"/>
              <a:gd name="connsiteY12" fmla="*/ 22216 h 22234"/>
              <a:gd name="connsiteX13" fmla="*/ 2315 w 21677"/>
              <a:gd name="connsiteY13" fmla="*/ 21841 h 22234"/>
              <a:gd name="connsiteX14" fmla="*/ 1465 w 21677"/>
              <a:gd name="connsiteY14" fmla="*/ 21436 h 22234"/>
              <a:gd name="connsiteX15" fmla="*/ 821 w 21677"/>
              <a:gd name="connsiteY15" fmla="*/ 20406 h 22234"/>
              <a:gd name="connsiteX16" fmla="*/ 0 w 21677"/>
              <a:gd name="connsiteY16" fmla="*/ 20172 h 22234"/>
              <a:gd name="connsiteX17" fmla="*/ 0 w 21677"/>
              <a:gd name="connsiteY17" fmla="*/ 0 h 22234"/>
              <a:gd name="connsiteX0" fmla="*/ 0 w 21677"/>
              <a:gd name="connsiteY0" fmla="*/ 0 h 22234"/>
              <a:gd name="connsiteX1" fmla="*/ 21600 w 21677"/>
              <a:gd name="connsiteY1" fmla="*/ 0 h 22234"/>
              <a:gd name="connsiteX2" fmla="*/ 21677 w 21677"/>
              <a:gd name="connsiteY2" fmla="*/ 21940 h 22234"/>
              <a:gd name="connsiteX3" fmla="*/ 20165 w 21677"/>
              <a:gd name="connsiteY3" fmla="*/ 21904 h 22234"/>
              <a:gd name="connsiteX4" fmla="*/ 19025 w 21677"/>
              <a:gd name="connsiteY4" fmla="*/ 21561 h 22234"/>
              <a:gd name="connsiteX5" fmla="*/ 18012 w 21677"/>
              <a:gd name="connsiteY5" fmla="*/ 21436 h 22234"/>
              <a:gd name="connsiteX6" fmla="*/ 16321 w 21677"/>
              <a:gd name="connsiteY6" fmla="*/ 21342 h 22234"/>
              <a:gd name="connsiteX7" fmla="*/ 14527 w 21677"/>
              <a:gd name="connsiteY7" fmla="*/ 20999 h 22234"/>
              <a:gd name="connsiteX8" fmla="*/ 13000 w 21677"/>
              <a:gd name="connsiteY8" fmla="*/ 21404 h 22234"/>
              <a:gd name="connsiteX9" fmla="*/ 11867 w 21677"/>
              <a:gd name="connsiteY9" fmla="*/ 21904 h 22234"/>
              <a:gd name="connsiteX10" fmla="*/ 10939 w 21677"/>
              <a:gd name="connsiteY10" fmla="*/ 21810 h 22234"/>
              <a:gd name="connsiteX11" fmla="*/ 7310 w 21677"/>
              <a:gd name="connsiteY11" fmla="*/ 21249 h 22234"/>
              <a:gd name="connsiteX12" fmla="*/ 4503 w 21677"/>
              <a:gd name="connsiteY12" fmla="*/ 22216 h 22234"/>
              <a:gd name="connsiteX13" fmla="*/ 2315 w 21677"/>
              <a:gd name="connsiteY13" fmla="*/ 21841 h 22234"/>
              <a:gd name="connsiteX14" fmla="*/ 1465 w 21677"/>
              <a:gd name="connsiteY14" fmla="*/ 21436 h 22234"/>
              <a:gd name="connsiteX15" fmla="*/ 821 w 21677"/>
              <a:gd name="connsiteY15" fmla="*/ 20406 h 22234"/>
              <a:gd name="connsiteX16" fmla="*/ 0 w 21677"/>
              <a:gd name="connsiteY16" fmla="*/ 20172 h 22234"/>
              <a:gd name="connsiteX17" fmla="*/ 0 w 21677"/>
              <a:gd name="connsiteY17" fmla="*/ 0 h 22234"/>
              <a:gd name="connsiteX0" fmla="*/ 0 w 21677"/>
              <a:gd name="connsiteY0" fmla="*/ 0 h 22234"/>
              <a:gd name="connsiteX1" fmla="*/ 21600 w 21677"/>
              <a:gd name="connsiteY1" fmla="*/ 0 h 22234"/>
              <a:gd name="connsiteX2" fmla="*/ 21677 w 21677"/>
              <a:gd name="connsiteY2" fmla="*/ 21940 h 22234"/>
              <a:gd name="connsiteX3" fmla="*/ 20165 w 21677"/>
              <a:gd name="connsiteY3" fmla="*/ 21904 h 22234"/>
              <a:gd name="connsiteX4" fmla="*/ 19025 w 21677"/>
              <a:gd name="connsiteY4" fmla="*/ 21561 h 22234"/>
              <a:gd name="connsiteX5" fmla="*/ 18012 w 21677"/>
              <a:gd name="connsiteY5" fmla="*/ 21436 h 22234"/>
              <a:gd name="connsiteX6" fmla="*/ 16321 w 21677"/>
              <a:gd name="connsiteY6" fmla="*/ 21342 h 22234"/>
              <a:gd name="connsiteX7" fmla="*/ 14527 w 21677"/>
              <a:gd name="connsiteY7" fmla="*/ 20999 h 22234"/>
              <a:gd name="connsiteX8" fmla="*/ 13000 w 21677"/>
              <a:gd name="connsiteY8" fmla="*/ 21404 h 22234"/>
              <a:gd name="connsiteX9" fmla="*/ 11867 w 21677"/>
              <a:gd name="connsiteY9" fmla="*/ 21904 h 22234"/>
              <a:gd name="connsiteX10" fmla="*/ 10939 w 21677"/>
              <a:gd name="connsiteY10" fmla="*/ 21904 h 22234"/>
              <a:gd name="connsiteX11" fmla="*/ 7310 w 21677"/>
              <a:gd name="connsiteY11" fmla="*/ 21249 h 22234"/>
              <a:gd name="connsiteX12" fmla="*/ 4503 w 21677"/>
              <a:gd name="connsiteY12" fmla="*/ 22216 h 22234"/>
              <a:gd name="connsiteX13" fmla="*/ 2315 w 21677"/>
              <a:gd name="connsiteY13" fmla="*/ 21841 h 22234"/>
              <a:gd name="connsiteX14" fmla="*/ 1465 w 21677"/>
              <a:gd name="connsiteY14" fmla="*/ 21436 h 22234"/>
              <a:gd name="connsiteX15" fmla="*/ 821 w 21677"/>
              <a:gd name="connsiteY15" fmla="*/ 20406 h 22234"/>
              <a:gd name="connsiteX16" fmla="*/ 0 w 21677"/>
              <a:gd name="connsiteY16" fmla="*/ 20172 h 22234"/>
              <a:gd name="connsiteX17" fmla="*/ 0 w 21677"/>
              <a:gd name="connsiteY17" fmla="*/ 0 h 22234"/>
              <a:gd name="connsiteX0" fmla="*/ 0 w 21677"/>
              <a:gd name="connsiteY0" fmla="*/ 0 h 22234"/>
              <a:gd name="connsiteX1" fmla="*/ 21600 w 21677"/>
              <a:gd name="connsiteY1" fmla="*/ 0 h 22234"/>
              <a:gd name="connsiteX2" fmla="*/ 21677 w 21677"/>
              <a:gd name="connsiteY2" fmla="*/ 21940 h 22234"/>
              <a:gd name="connsiteX3" fmla="*/ 20165 w 21677"/>
              <a:gd name="connsiteY3" fmla="*/ 21904 h 22234"/>
              <a:gd name="connsiteX4" fmla="*/ 19025 w 21677"/>
              <a:gd name="connsiteY4" fmla="*/ 21561 h 22234"/>
              <a:gd name="connsiteX5" fmla="*/ 18012 w 21677"/>
              <a:gd name="connsiteY5" fmla="*/ 21436 h 22234"/>
              <a:gd name="connsiteX6" fmla="*/ 16321 w 21677"/>
              <a:gd name="connsiteY6" fmla="*/ 21342 h 22234"/>
              <a:gd name="connsiteX7" fmla="*/ 14527 w 21677"/>
              <a:gd name="connsiteY7" fmla="*/ 20999 h 22234"/>
              <a:gd name="connsiteX8" fmla="*/ 13000 w 21677"/>
              <a:gd name="connsiteY8" fmla="*/ 21404 h 22234"/>
              <a:gd name="connsiteX9" fmla="*/ 11867 w 21677"/>
              <a:gd name="connsiteY9" fmla="*/ 21904 h 22234"/>
              <a:gd name="connsiteX10" fmla="*/ 10939 w 21677"/>
              <a:gd name="connsiteY10" fmla="*/ 21904 h 22234"/>
              <a:gd name="connsiteX11" fmla="*/ 7181 w 21677"/>
              <a:gd name="connsiteY11" fmla="*/ 21187 h 22234"/>
              <a:gd name="connsiteX12" fmla="*/ 4503 w 21677"/>
              <a:gd name="connsiteY12" fmla="*/ 22216 h 22234"/>
              <a:gd name="connsiteX13" fmla="*/ 2315 w 21677"/>
              <a:gd name="connsiteY13" fmla="*/ 21841 h 22234"/>
              <a:gd name="connsiteX14" fmla="*/ 1465 w 21677"/>
              <a:gd name="connsiteY14" fmla="*/ 21436 h 22234"/>
              <a:gd name="connsiteX15" fmla="*/ 821 w 21677"/>
              <a:gd name="connsiteY15" fmla="*/ 20406 h 22234"/>
              <a:gd name="connsiteX16" fmla="*/ 0 w 21677"/>
              <a:gd name="connsiteY16" fmla="*/ 20172 h 22234"/>
              <a:gd name="connsiteX17" fmla="*/ 0 w 21677"/>
              <a:gd name="connsiteY17" fmla="*/ 0 h 22234"/>
              <a:gd name="connsiteX0" fmla="*/ 0 w 21677"/>
              <a:gd name="connsiteY0" fmla="*/ 0 h 22238"/>
              <a:gd name="connsiteX1" fmla="*/ 21600 w 21677"/>
              <a:gd name="connsiteY1" fmla="*/ 0 h 22238"/>
              <a:gd name="connsiteX2" fmla="*/ 21677 w 21677"/>
              <a:gd name="connsiteY2" fmla="*/ 21940 h 22238"/>
              <a:gd name="connsiteX3" fmla="*/ 20165 w 21677"/>
              <a:gd name="connsiteY3" fmla="*/ 21904 h 22238"/>
              <a:gd name="connsiteX4" fmla="*/ 19025 w 21677"/>
              <a:gd name="connsiteY4" fmla="*/ 21561 h 22238"/>
              <a:gd name="connsiteX5" fmla="*/ 18012 w 21677"/>
              <a:gd name="connsiteY5" fmla="*/ 21436 h 22238"/>
              <a:gd name="connsiteX6" fmla="*/ 16321 w 21677"/>
              <a:gd name="connsiteY6" fmla="*/ 21342 h 22238"/>
              <a:gd name="connsiteX7" fmla="*/ 14527 w 21677"/>
              <a:gd name="connsiteY7" fmla="*/ 20999 h 22238"/>
              <a:gd name="connsiteX8" fmla="*/ 13000 w 21677"/>
              <a:gd name="connsiteY8" fmla="*/ 21404 h 22238"/>
              <a:gd name="connsiteX9" fmla="*/ 11867 w 21677"/>
              <a:gd name="connsiteY9" fmla="*/ 21904 h 22238"/>
              <a:gd name="connsiteX10" fmla="*/ 10939 w 21677"/>
              <a:gd name="connsiteY10" fmla="*/ 21904 h 22238"/>
              <a:gd name="connsiteX11" fmla="*/ 7181 w 21677"/>
              <a:gd name="connsiteY11" fmla="*/ 21437 h 22238"/>
              <a:gd name="connsiteX12" fmla="*/ 4503 w 21677"/>
              <a:gd name="connsiteY12" fmla="*/ 22216 h 22238"/>
              <a:gd name="connsiteX13" fmla="*/ 2315 w 21677"/>
              <a:gd name="connsiteY13" fmla="*/ 21841 h 22238"/>
              <a:gd name="connsiteX14" fmla="*/ 1465 w 21677"/>
              <a:gd name="connsiteY14" fmla="*/ 21436 h 22238"/>
              <a:gd name="connsiteX15" fmla="*/ 821 w 21677"/>
              <a:gd name="connsiteY15" fmla="*/ 20406 h 22238"/>
              <a:gd name="connsiteX16" fmla="*/ 0 w 21677"/>
              <a:gd name="connsiteY16" fmla="*/ 20172 h 22238"/>
              <a:gd name="connsiteX17" fmla="*/ 0 w 21677"/>
              <a:gd name="connsiteY17" fmla="*/ 0 h 22238"/>
              <a:gd name="connsiteX0" fmla="*/ 0 w 21677"/>
              <a:gd name="connsiteY0" fmla="*/ 0 h 22238"/>
              <a:gd name="connsiteX1" fmla="*/ 21600 w 21677"/>
              <a:gd name="connsiteY1" fmla="*/ 0 h 22238"/>
              <a:gd name="connsiteX2" fmla="*/ 21677 w 21677"/>
              <a:gd name="connsiteY2" fmla="*/ 21940 h 22238"/>
              <a:gd name="connsiteX3" fmla="*/ 20165 w 21677"/>
              <a:gd name="connsiteY3" fmla="*/ 21904 h 22238"/>
              <a:gd name="connsiteX4" fmla="*/ 19025 w 21677"/>
              <a:gd name="connsiteY4" fmla="*/ 21561 h 22238"/>
              <a:gd name="connsiteX5" fmla="*/ 18012 w 21677"/>
              <a:gd name="connsiteY5" fmla="*/ 21436 h 22238"/>
              <a:gd name="connsiteX6" fmla="*/ 16321 w 21677"/>
              <a:gd name="connsiteY6" fmla="*/ 21342 h 22238"/>
              <a:gd name="connsiteX7" fmla="*/ 14527 w 21677"/>
              <a:gd name="connsiteY7" fmla="*/ 20999 h 22238"/>
              <a:gd name="connsiteX8" fmla="*/ 13000 w 21677"/>
              <a:gd name="connsiteY8" fmla="*/ 21404 h 22238"/>
              <a:gd name="connsiteX9" fmla="*/ 11867 w 21677"/>
              <a:gd name="connsiteY9" fmla="*/ 21904 h 22238"/>
              <a:gd name="connsiteX10" fmla="*/ 10939 w 21677"/>
              <a:gd name="connsiteY10" fmla="*/ 21904 h 22238"/>
              <a:gd name="connsiteX11" fmla="*/ 7876 w 21677"/>
              <a:gd name="connsiteY11" fmla="*/ 21436 h 22238"/>
              <a:gd name="connsiteX12" fmla="*/ 7181 w 21677"/>
              <a:gd name="connsiteY12" fmla="*/ 21437 h 22238"/>
              <a:gd name="connsiteX13" fmla="*/ 4503 w 21677"/>
              <a:gd name="connsiteY13" fmla="*/ 22216 h 22238"/>
              <a:gd name="connsiteX14" fmla="*/ 2315 w 21677"/>
              <a:gd name="connsiteY14" fmla="*/ 21841 h 22238"/>
              <a:gd name="connsiteX15" fmla="*/ 1465 w 21677"/>
              <a:gd name="connsiteY15" fmla="*/ 21436 h 22238"/>
              <a:gd name="connsiteX16" fmla="*/ 821 w 21677"/>
              <a:gd name="connsiteY16" fmla="*/ 20406 h 22238"/>
              <a:gd name="connsiteX17" fmla="*/ 0 w 21677"/>
              <a:gd name="connsiteY17" fmla="*/ 20172 h 22238"/>
              <a:gd name="connsiteX18" fmla="*/ 0 w 21677"/>
              <a:gd name="connsiteY18" fmla="*/ 0 h 22238"/>
              <a:gd name="connsiteX0" fmla="*/ 0 w 21677"/>
              <a:gd name="connsiteY0" fmla="*/ 0 h 22391"/>
              <a:gd name="connsiteX1" fmla="*/ 21600 w 21677"/>
              <a:gd name="connsiteY1" fmla="*/ 0 h 22391"/>
              <a:gd name="connsiteX2" fmla="*/ 21677 w 21677"/>
              <a:gd name="connsiteY2" fmla="*/ 21940 h 22391"/>
              <a:gd name="connsiteX3" fmla="*/ 20165 w 21677"/>
              <a:gd name="connsiteY3" fmla="*/ 21904 h 22391"/>
              <a:gd name="connsiteX4" fmla="*/ 19025 w 21677"/>
              <a:gd name="connsiteY4" fmla="*/ 21561 h 22391"/>
              <a:gd name="connsiteX5" fmla="*/ 18012 w 21677"/>
              <a:gd name="connsiteY5" fmla="*/ 21436 h 22391"/>
              <a:gd name="connsiteX6" fmla="*/ 16321 w 21677"/>
              <a:gd name="connsiteY6" fmla="*/ 21342 h 22391"/>
              <a:gd name="connsiteX7" fmla="*/ 14527 w 21677"/>
              <a:gd name="connsiteY7" fmla="*/ 20999 h 22391"/>
              <a:gd name="connsiteX8" fmla="*/ 13000 w 21677"/>
              <a:gd name="connsiteY8" fmla="*/ 21404 h 22391"/>
              <a:gd name="connsiteX9" fmla="*/ 11867 w 21677"/>
              <a:gd name="connsiteY9" fmla="*/ 21904 h 22391"/>
              <a:gd name="connsiteX10" fmla="*/ 10939 w 21677"/>
              <a:gd name="connsiteY10" fmla="*/ 21904 h 22391"/>
              <a:gd name="connsiteX11" fmla="*/ 7876 w 21677"/>
              <a:gd name="connsiteY11" fmla="*/ 21436 h 22391"/>
              <a:gd name="connsiteX12" fmla="*/ 7181 w 21677"/>
              <a:gd name="connsiteY12" fmla="*/ 21437 h 22391"/>
              <a:gd name="connsiteX13" fmla="*/ 4452 w 21677"/>
              <a:gd name="connsiteY13" fmla="*/ 22372 h 22391"/>
              <a:gd name="connsiteX14" fmla="*/ 2315 w 21677"/>
              <a:gd name="connsiteY14" fmla="*/ 21841 h 22391"/>
              <a:gd name="connsiteX15" fmla="*/ 1465 w 21677"/>
              <a:gd name="connsiteY15" fmla="*/ 21436 h 22391"/>
              <a:gd name="connsiteX16" fmla="*/ 821 w 21677"/>
              <a:gd name="connsiteY16" fmla="*/ 20406 h 22391"/>
              <a:gd name="connsiteX17" fmla="*/ 0 w 21677"/>
              <a:gd name="connsiteY17" fmla="*/ 20172 h 22391"/>
              <a:gd name="connsiteX18" fmla="*/ 0 w 21677"/>
              <a:gd name="connsiteY18" fmla="*/ 0 h 22391"/>
              <a:gd name="connsiteX0" fmla="*/ 0 w 21677"/>
              <a:gd name="connsiteY0" fmla="*/ 0 h 22391"/>
              <a:gd name="connsiteX1" fmla="*/ 21600 w 21677"/>
              <a:gd name="connsiteY1" fmla="*/ 0 h 22391"/>
              <a:gd name="connsiteX2" fmla="*/ 21677 w 21677"/>
              <a:gd name="connsiteY2" fmla="*/ 21940 h 22391"/>
              <a:gd name="connsiteX3" fmla="*/ 20165 w 21677"/>
              <a:gd name="connsiteY3" fmla="*/ 21904 h 22391"/>
              <a:gd name="connsiteX4" fmla="*/ 19025 w 21677"/>
              <a:gd name="connsiteY4" fmla="*/ 21561 h 22391"/>
              <a:gd name="connsiteX5" fmla="*/ 18012 w 21677"/>
              <a:gd name="connsiteY5" fmla="*/ 21436 h 22391"/>
              <a:gd name="connsiteX6" fmla="*/ 16321 w 21677"/>
              <a:gd name="connsiteY6" fmla="*/ 21342 h 22391"/>
              <a:gd name="connsiteX7" fmla="*/ 14527 w 21677"/>
              <a:gd name="connsiteY7" fmla="*/ 20999 h 22391"/>
              <a:gd name="connsiteX8" fmla="*/ 13000 w 21677"/>
              <a:gd name="connsiteY8" fmla="*/ 21404 h 22391"/>
              <a:gd name="connsiteX9" fmla="*/ 11867 w 21677"/>
              <a:gd name="connsiteY9" fmla="*/ 21904 h 22391"/>
              <a:gd name="connsiteX10" fmla="*/ 10939 w 21677"/>
              <a:gd name="connsiteY10" fmla="*/ 21904 h 22391"/>
              <a:gd name="connsiteX11" fmla="*/ 7876 w 21677"/>
              <a:gd name="connsiteY11" fmla="*/ 21436 h 22391"/>
              <a:gd name="connsiteX12" fmla="*/ 7181 w 21677"/>
              <a:gd name="connsiteY12" fmla="*/ 21437 h 22391"/>
              <a:gd name="connsiteX13" fmla="*/ 4452 w 21677"/>
              <a:gd name="connsiteY13" fmla="*/ 22372 h 22391"/>
              <a:gd name="connsiteX14" fmla="*/ 2238 w 21677"/>
              <a:gd name="connsiteY14" fmla="*/ 21997 h 22391"/>
              <a:gd name="connsiteX15" fmla="*/ 1465 w 21677"/>
              <a:gd name="connsiteY15" fmla="*/ 21436 h 22391"/>
              <a:gd name="connsiteX16" fmla="*/ 821 w 21677"/>
              <a:gd name="connsiteY16" fmla="*/ 20406 h 22391"/>
              <a:gd name="connsiteX17" fmla="*/ 0 w 21677"/>
              <a:gd name="connsiteY17" fmla="*/ 20172 h 22391"/>
              <a:gd name="connsiteX18" fmla="*/ 0 w 21677"/>
              <a:gd name="connsiteY18" fmla="*/ 0 h 22391"/>
              <a:gd name="connsiteX0" fmla="*/ 0 w 21677"/>
              <a:gd name="connsiteY0" fmla="*/ 0 h 22391"/>
              <a:gd name="connsiteX1" fmla="*/ 21600 w 21677"/>
              <a:gd name="connsiteY1" fmla="*/ 0 h 22391"/>
              <a:gd name="connsiteX2" fmla="*/ 21677 w 21677"/>
              <a:gd name="connsiteY2" fmla="*/ 21940 h 22391"/>
              <a:gd name="connsiteX3" fmla="*/ 20165 w 21677"/>
              <a:gd name="connsiteY3" fmla="*/ 21904 h 22391"/>
              <a:gd name="connsiteX4" fmla="*/ 19025 w 21677"/>
              <a:gd name="connsiteY4" fmla="*/ 21561 h 22391"/>
              <a:gd name="connsiteX5" fmla="*/ 18012 w 21677"/>
              <a:gd name="connsiteY5" fmla="*/ 21436 h 22391"/>
              <a:gd name="connsiteX6" fmla="*/ 16321 w 21677"/>
              <a:gd name="connsiteY6" fmla="*/ 21342 h 22391"/>
              <a:gd name="connsiteX7" fmla="*/ 14527 w 21677"/>
              <a:gd name="connsiteY7" fmla="*/ 20999 h 22391"/>
              <a:gd name="connsiteX8" fmla="*/ 13000 w 21677"/>
              <a:gd name="connsiteY8" fmla="*/ 21404 h 22391"/>
              <a:gd name="connsiteX9" fmla="*/ 11867 w 21677"/>
              <a:gd name="connsiteY9" fmla="*/ 21904 h 22391"/>
              <a:gd name="connsiteX10" fmla="*/ 10939 w 21677"/>
              <a:gd name="connsiteY10" fmla="*/ 21904 h 22391"/>
              <a:gd name="connsiteX11" fmla="*/ 7876 w 21677"/>
              <a:gd name="connsiteY11" fmla="*/ 21436 h 22391"/>
              <a:gd name="connsiteX12" fmla="*/ 7181 w 21677"/>
              <a:gd name="connsiteY12" fmla="*/ 21437 h 22391"/>
              <a:gd name="connsiteX13" fmla="*/ 4452 w 21677"/>
              <a:gd name="connsiteY13" fmla="*/ 22372 h 22391"/>
              <a:gd name="connsiteX14" fmla="*/ 3216 w 21677"/>
              <a:gd name="connsiteY14" fmla="*/ 22029 h 22391"/>
              <a:gd name="connsiteX15" fmla="*/ 2238 w 21677"/>
              <a:gd name="connsiteY15" fmla="*/ 21997 h 22391"/>
              <a:gd name="connsiteX16" fmla="*/ 1465 w 21677"/>
              <a:gd name="connsiteY16" fmla="*/ 21436 h 22391"/>
              <a:gd name="connsiteX17" fmla="*/ 821 w 21677"/>
              <a:gd name="connsiteY17" fmla="*/ 20406 h 22391"/>
              <a:gd name="connsiteX18" fmla="*/ 0 w 21677"/>
              <a:gd name="connsiteY18" fmla="*/ 20172 h 22391"/>
              <a:gd name="connsiteX19" fmla="*/ 0 w 21677"/>
              <a:gd name="connsiteY19" fmla="*/ 0 h 22391"/>
              <a:gd name="connsiteX0" fmla="*/ 0 w 21677"/>
              <a:gd name="connsiteY0" fmla="*/ 0 h 22391"/>
              <a:gd name="connsiteX1" fmla="*/ 21600 w 21677"/>
              <a:gd name="connsiteY1" fmla="*/ 0 h 22391"/>
              <a:gd name="connsiteX2" fmla="*/ 21677 w 21677"/>
              <a:gd name="connsiteY2" fmla="*/ 21940 h 22391"/>
              <a:gd name="connsiteX3" fmla="*/ 20165 w 21677"/>
              <a:gd name="connsiteY3" fmla="*/ 21904 h 22391"/>
              <a:gd name="connsiteX4" fmla="*/ 19025 w 21677"/>
              <a:gd name="connsiteY4" fmla="*/ 21561 h 22391"/>
              <a:gd name="connsiteX5" fmla="*/ 18012 w 21677"/>
              <a:gd name="connsiteY5" fmla="*/ 21436 h 22391"/>
              <a:gd name="connsiteX6" fmla="*/ 16321 w 21677"/>
              <a:gd name="connsiteY6" fmla="*/ 21342 h 22391"/>
              <a:gd name="connsiteX7" fmla="*/ 14527 w 21677"/>
              <a:gd name="connsiteY7" fmla="*/ 20999 h 22391"/>
              <a:gd name="connsiteX8" fmla="*/ 13000 w 21677"/>
              <a:gd name="connsiteY8" fmla="*/ 21404 h 22391"/>
              <a:gd name="connsiteX9" fmla="*/ 11867 w 21677"/>
              <a:gd name="connsiteY9" fmla="*/ 21904 h 22391"/>
              <a:gd name="connsiteX10" fmla="*/ 10939 w 21677"/>
              <a:gd name="connsiteY10" fmla="*/ 21904 h 22391"/>
              <a:gd name="connsiteX11" fmla="*/ 9472 w 21677"/>
              <a:gd name="connsiteY11" fmla="*/ 21779 h 22391"/>
              <a:gd name="connsiteX12" fmla="*/ 7876 w 21677"/>
              <a:gd name="connsiteY12" fmla="*/ 21436 h 22391"/>
              <a:gd name="connsiteX13" fmla="*/ 7181 w 21677"/>
              <a:gd name="connsiteY13" fmla="*/ 21437 h 22391"/>
              <a:gd name="connsiteX14" fmla="*/ 4452 w 21677"/>
              <a:gd name="connsiteY14" fmla="*/ 22372 h 22391"/>
              <a:gd name="connsiteX15" fmla="*/ 3216 w 21677"/>
              <a:gd name="connsiteY15" fmla="*/ 22029 h 22391"/>
              <a:gd name="connsiteX16" fmla="*/ 2238 w 21677"/>
              <a:gd name="connsiteY16" fmla="*/ 21997 h 22391"/>
              <a:gd name="connsiteX17" fmla="*/ 1465 w 21677"/>
              <a:gd name="connsiteY17" fmla="*/ 21436 h 22391"/>
              <a:gd name="connsiteX18" fmla="*/ 821 w 21677"/>
              <a:gd name="connsiteY18" fmla="*/ 20406 h 22391"/>
              <a:gd name="connsiteX19" fmla="*/ 0 w 21677"/>
              <a:gd name="connsiteY19" fmla="*/ 20172 h 22391"/>
              <a:gd name="connsiteX20" fmla="*/ 0 w 21677"/>
              <a:gd name="connsiteY20" fmla="*/ 0 h 22391"/>
              <a:gd name="connsiteX0" fmla="*/ 0 w 21677"/>
              <a:gd name="connsiteY0" fmla="*/ 0 h 22391"/>
              <a:gd name="connsiteX1" fmla="*/ 21600 w 21677"/>
              <a:gd name="connsiteY1" fmla="*/ 0 h 22391"/>
              <a:gd name="connsiteX2" fmla="*/ 21677 w 21677"/>
              <a:gd name="connsiteY2" fmla="*/ 21940 h 22391"/>
              <a:gd name="connsiteX3" fmla="*/ 20165 w 21677"/>
              <a:gd name="connsiteY3" fmla="*/ 21904 h 22391"/>
              <a:gd name="connsiteX4" fmla="*/ 19025 w 21677"/>
              <a:gd name="connsiteY4" fmla="*/ 21561 h 22391"/>
              <a:gd name="connsiteX5" fmla="*/ 18012 w 21677"/>
              <a:gd name="connsiteY5" fmla="*/ 21436 h 22391"/>
              <a:gd name="connsiteX6" fmla="*/ 16321 w 21677"/>
              <a:gd name="connsiteY6" fmla="*/ 21342 h 22391"/>
              <a:gd name="connsiteX7" fmla="*/ 14527 w 21677"/>
              <a:gd name="connsiteY7" fmla="*/ 20999 h 22391"/>
              <a:gd name="connsiteX8" fmla="*/ 13000 w 21677"/>
              <a:gd name="connsiteY8" fmla="*/ 21404 h 22391"/>
              <a:gd name="connsiteX9" fmla="*/ 11867 w 21677"/>
              <a:gd name="connsiteY9" fmla="*/ 21904 h 22391"/>
              <a:gd name="connsiteX10" fmla="*/ 10836 w 21677"/>
              <a:gd name="connsiteY10" fmla="*/ 22060 h 22391"/>
              <a:gd name="connsiteX11" fmla="*/ 9472 w 21677"/>
              <a:gd name="connsiteY11" fmla="*/ 21779 h 22391"/>
              <a:gd name="connsiteX12" fmla="*/ 7876 w 21677"/>
              <a:gd name="connsiteY12" fmla="*/ 21436 h 22391"/>
              <a:gd name="connsiteX13" fmla="*/ 7181 w 21677"/>
              <a:gd name="connsiteY13" fmla="*/ 21437 h 22391"/>
              <a:gd name="connsiteX14" fmla="*/ 4452 w 21677"/>
              <a:gd name="connsiteY14" fmla="*/ 22372 h 22391"/>
              <a:gd name="connsiteX15" fmla="*/ 3216 w 21677"/>
              <a:gd name="connsiteY15" fmla="*/ 22029 h 22391"/>
              <a:gd name="connsiteX16" fmla="*/ 2238 w 21677"/>
              <a:gd name="connsiteY16" fmla="*/ 21997 h 22391"/>
              <a:gd name="connsiteX17" fmla="*/ 1465 w 21677"/>
              <a:gd name="connsiteY17" fmla="*/ 21436 h 22391"/>
              <a:gd name="connsiteX18" fmla="*/ 821 w 21677"/>
              <a:gd name="connsiteY18" fmla="*/ 20406 h 22391"/>
              <a:gd name="connsiteX19" fmla="*/ 0 w 21677"/>
              <a:gd name="connsiteY19" fmla="*/ 20172 h 22391"/>
              <a:gd name="connsiteX20" fmla="*/ 0 w 21677"/>
              <a:gd name="connsiteY20" fmla="*/ 0 h 22391"/>
              <a:gd name="connsiteX0" fmla="*/ 0 w 21677"/>
              <a:gd name="connsiteY0" fmla="*/ 0 h 22391"/>
              <a:gd name="connsiteX1" fmla="*/ 21600 w 21677"/>
              <a:gd name="connsiteY1" fmla="*/ 0 h 22391"/>
              <a:gd name="connsiteX2" fmla="*/ 21677 w 21677"/>
              <a:gd name="connsiteY2" fmla="*/ 21940 h 22391"/>
              <a:gd name="connsiteX3" fmla="*/ 20165 w 21677"/>
              <a:gd name="connsiteY3" fmla="*/ 21904 h 22391"/>
              <a:gd name="connsiteX4" fmla="*/ 19025 w 21677"/>
              <a:gd name="connsiteY4" fmla="*/ 21561 h 22391"/>
              <a:gd name="connsiteX5" fmla="*/ 18012 w 21677"/>
              <a:gd name="connsiteY5" fmla="*/ 21436 h 22391"/>
              <a:gd name="connsiteX6" fmla="*/ 16321 w 21677"/>
              <a:gd name="connsiteY6" fmla="*/ 21342 h 22391"/>
              <a:gd name="connsiteX7" fmla="*/ 14527 w 21677"/>
              <a:gd name="connsiteY7" fmla="*/ 20999 h 22391"/>
              <a:gd name="connsiteX8" fmla="*/ 13206 w 21677"/>
              <a:gd name="connsiteY8" fmla="*/ 21279 h 22391"/>
              <a:gd name="connsiteX9" fmla="*/ 11867 w 21677"/>
              <a:gd name="connsiteY9" fmla="*/ 21904 h 22391"/>
              <a:gd name="connsiteX10" fmla="*/ 10836 w 21677"/>
              <a:gd name="connsiteY10" fmla="*/ 22060 h 22391"/>
              <a:gd name="connsiteX11" fmla="*/ 9472 w 21677"/>
              <a:gd name="connsiteY11" fmla="*/ 21779 h 22391"/>
              <a:gd name="connsiteX12" fmla="*/ 7876 w 21677"/>
              <a:gd name="connsiteY12" fmla="*/ 21436 h 22391"/>
              <a:gd name="connsiteX13" fmla="*/ 7181 w 21677"/>
              <a:gd name="connsiteY13" fmla="*/ 21437 h 22391"/>
              <a:gd name="connsiteX14" fmla="*/ 4452 w 21677"/>
              <a:gd name="connsiteY14" fmla="*/ 22372 h 22391"/>
              <a:gd name="connsiteX15" fmla="*/ 3216 w 21677"/>
              <a:gd name="connsiteY15" fmla="*/ 22029 h 22391"/>
              <a:gd name="connsiteX16" fmla="*/ 2238 w 21677"/>
              <a:gd name="connsiteY16" fmla="*/ 21997 h 22391"/>
              <a:gd name="connsiteX17" fmla="*/ 1465 w 21677"/>
              <a:gd name="connsiteY17" fmla="*/ 21436 h 22391"/>
              <a:gd name="connsiteX18" fmla="*/ 821 w 21677"/>
              <a:gd name="connsiteY18" fmla="*/ 20406 h 22391"/>
              <a:gd name="connsiteX19" fmla="*/ 0 w 21677"/>
              <a:gd name="connsiteY19" fmla="*/ 20172 h 22391"/>
              <a:gd name="connsiteX20" fmla="*/ 0 w 21677"/>
              <a:gd name="connsiteY20" fmla="*/ 0 h 22391"/>
              <a:gd name="connsiteX0" fmla="*/ 0 w 21677"/>
              <a:gd name="connsiteY0" fmla="*/ 0 h 22391"/>
              <a:gd name="connsiteX1" fmla="*/ 21600 w 21677"/>
              <a:gd name="connsiteY1" fmla="*/ 0 h 22391"/>
              <a:gd name="connsiteX2" fmla="*/ 21677 w 21677"/>
              <a:gd name="connsiteY2" fmla="*/ 21940 h 22391"/>
              <a:gd name="connsiteX3" fmla="*/ 20165 w 21677"/>
              <a:gd name="connsiteY3" fmla="*/ 21904 h 22391"/>
              <a:gd name="connsiteX4" fmla="*/ 19025 w 21677"/>
              <a:gd name="connsiteY4" fmla="*/ 21561 h 22391"/>
              <a:gd name="connsiteX5" fmla="*/ 18012 w 21677"/>
              <a:gd name="connsiteY5" fmla="*/ 21436 h 22391"/>
              <a:gd name="connsiteX6" fmla="*/ 16295 w 21677"/>
              <a:gd name="connsiteY6" fmla="*/ 21311 h 22391"/>
              <a:gd name="connsiteX7" fmla="*/ 14527 w 21677"/>
              <a:gd name="connsiteY7" fmla="*/ 20999 h 22391"/>
              <a:gd name="connsiteX8" fmla="*/ 13206 w 21677"/>
              <a:gd name="connsiteY8" fmla="*/ 21279 h 22391"/>
              <a:gd name="connsiteX9" fmla="*/ 11867 w 21677"/>
              <a:gd name="connsiteY9" fmla="*/ 21904 h 22391"/>
              <a:gd name="connsiteX10" fmla="*/ 10836 w 21677"/>
              <a:gd name="connsiteY10" fmla="*/ 22060 h 22391"/>
              <a:gd name="connsiteX11" fmla="*/ 9472 w 21677"/>
              <a:gd name="connsiteY11" fmla="*/ 21779 h 22391"/>
              <a:gd name="connsiteX12" fmla="*/ 7876 w 21677"/>
              <a:gd name="connsiteY12" fmla="*/ 21436 h 22391"/>
              <a:gd name="connsiteX13" fmla="*/ 7181 w 21677"/>
              <a:gd name="connsiteY13" fmla="*/ 21437 h 22391"/>
              <a:gd name="connsiteX14" fmla="*/ 4452 w 21677"/>
              <a:gd name="connsiteY14" fmla="*/ 22372 h 22391"/>
              <a:gd name="connsiteX15" fmla="*/ 3216 w 21677"/>
              <a:gd name="connsiteY15" fmla="*/ 22029 h 22391"/>
              <a:gd name="connsiteX16" fmla="*/ 2238 w 21677"/>
              <a:gd name="connsiteY16" fmla="*/ 21997 h 22391"/>
              <a:gd name="connsiteX17" fmla="*/ 1465 w 21677"/>
              <a:gd name="connsiteY17" fmla="*/ 21436 h 22391"/>
              <a:gd name="connsiteX18" fmla="*/ 821 w 21677"/>
              <a:gd name="connsiteY18" fmla="*/ 20406 h 22391"/>
              <a:gd name="connsiteX19" fmla="*/ 0 w 21677"/>
              <a:gd name="connsiteY19" fmla="*/ 20172 h 22391"/>
              <a:gd name="connsiteX20" fmla="*/ 0 w 21677"/>
              <a:gd name="connsiteY20" fmla="*/ 0 h 22391"/>
              <a:gd name="connsiteX0" fmla="*/ 0 w 21703"/>
              <a:gd name="connsiteY0" fmla="*/ 0 h 22391"/>
              <a:gd name="connsiteX1" fmla="*/ 21600 w 21703"/>
              <a:gd name="connsiteY1" fmla="*/ 0 h 22391"/>
              <a:gd name="connsiteX2" fmla="*/ 21703 w 21703"/>
              <a:gd name="connsiteY2" fmla="*/ 21878 h 22391"/>
              <a:gd name="connsiteX3" fmla="*/ 20165 w 21703"/>
              <a:gd name="connsiteY3" fmla="*/ 21904 h 22391"/>
              <a:gd name="connsiteX4" fmla="*/ 19025 w 21703"/>
              <a:gd name="connsiteY4" fmla="*/ 21561 h 22391"/>
              <a:gd name="connsiteX5" fmla="*/ 18012 w 21703"/>
              <a:gd name="connsiteY5" fmla="*/ 21436 h 22391"/>
              <a:gd name="connsiteX6" fmla="*/ 16295 w 21703"/>
              <a:gd name="connsiteY6" fmla="*/ 21311 h 22391"/>
              <a:gd name="connsiteX7" fmla="*/ 14527 w 21703"/>
              <a:gd name="connsiteY7" fmla="*/ 20999 h 22391"/>
              <a:gd name="connsiteX8" fmla="*/ 13206 w 21703"/>
              <a:gd name="connsiteY8" fmla="*/ 21279 h 22391"/>
              <a:gd name="connsiteX9" fmla="*/ 11867 w 21703"/>
              <a:gd name="connsiteY9" fmla="*/ 21904 h 22391"/>
              <a:gd name="connsiteX10" fmla="*/ 10836 w 21703"/>
              <a:gd name="connsiteY10" fmla="*/ 22060 h 22391"/>
              <a:gd name="connsiteX11" fmla="*/ 9472 w 21703"/>
              <a:gd name="connsiteY11" fmla="*/ 21779 h 22391"/>
              <a:gd name="connsiteX12" fmla="*/ 7876 w 21703"/>
              <a:gd name="connsiteY12" fmla="*/ 21436 h 22391"/>
              <a:gd name="connsiteX13" fmla="*/ 7181 w 21703"/>
              <a:gd name="connsiteY13" fmla="*/ 21437 h 22391"/>
              <a:gd name="connsiteX14" fmla="*/ 4452 w 21703"/>
              <a:gd name="connsiteY14" fmla="*/ 22372 h 22391"/>
              <a:gd name="connsiteX15" fmla="*/ 3216 w 21703"/>
              <a:gd name="connsiteY15" fmla="*/ 22029 h 22391"/>
              <a:gd name="connsiteX16" fmla="*/ 2238 w 21703"/>
              <a:gd name="connsiteY16" fmla="*/ 21997 h 22391"/>
              <a:gd name="connsiteX17" fmla="*/ 1465 w 21703"/>
              <a:gd name="connsiteY17" fmla="*/ 21436 h 22391"/>
              <a:gd name="connsiteX18" fmla="*/ 821 w 21703"/>
              <a:gd name="connsiteY18" fmla="*/ 20406 h 22391"/>
              <a:gd name="connsiteX19" fmla="*/ 0 w 21703"/>
              <a:gd name="connsiteY19" fmla="*/ 20172 h 22391"/>
              <a:gd name="connsiteX20" fmla="*/ 0 w 21703"/>
              <a:gd name="connsiteY20" fmla="*/ 0 h 22391"/>
              <a:gd name="connsiteX0" fmla="*/ 0 w 21703"/>
              <a:gd name="connsiteY0" fmla="*/ 0 h 22391"/>
              <a:gd name="connsiteX1" fmla="*/ 21600 w 21703"/>
              <a:gd name="connsiteY1" fmla="*/ 0 h 22391"/>
              <a:gd name="connsiteX2" fmla="*/ 21703 w 21703"/>
              <a:gd name="connsiteY2" fmla="*/ 21878 h 22391"/>
              <a:gd name="connsiteX3" fmla="*/ 20165 w 21703"/>
              <a:gd name="connsiteY3" fmla="*/ 21904 h 22391"/>
              <a:gd name="connsiteX4" fmla="*/ 19025 w 21703"/>
              <a:gd name="connsiteY4" fmla="*/ 21561 h 22391"/>
              <a:gd name="connsiteX5" fmla="*/ 18012 w 21703"/>
              <a:gd name="connsiteY5" fmla="*/ 21436 h 22391"/>
              <a:gd name="connsiteX6" fmla="*/ 16295 w 21703"/>
              <a:gd name="connsiteY6" fmla="*/ 21311 h 22391"/>
              <a:gd name="connsiteX7" fmla="*/ 14527 w 21703"/>
              <a:gd name="connsiteY7" fmla="*/ 20999 h 22391"/>
              <a:gd name="connsiteX8" fmla="*/ 13206 w 21703"/>
              <a:gd name="connsiteY8" fmla="*/ 21279 h 22391"/>
              <a:gd name="connsiteX9" fmla="*/ 11867 w 21703"/>
              <a:gd name="connsiteY9" fmla="*/ 21904 h 22391"/>
              <a:gd name="connsiteX10" fmla="*/ 10836 w 21703"/>
              <a:gd name="connsiteY10" fmla="*/ 22060 h 22391"/>
              <a:gd name="connsiteX11" fmla="*/ 9472 w 21703"/>
              <a:gd name="connsiteY11" fmla="*/ 21779 h 22391"/>
              <a:gd name="connsiteX12" fmla="*/ 7876 w 21703"/>
              <a:gd name="connsiteY12" fmla="*/ 21436 h 22391"/>
              <a:gd name="connsiteX13" fmla="*/ 7181 w 21703"/>
              <a:gd name="connsiteY13" fmla="*/ 21437 h 22391"/>
              <a:gd name="connsiteX14" fmla="*/ 4452 w 21703"/>
              <a:gd name="connsiteY14" fmla="*/ 22372 h 22391"/>
              <a:gd name="connsiteX15" fmla="*/ 3216 w 21703"/>
              <a:gd name="connsiteY15" fmla="*/ 22029 h 22391"/>
              <a:gd name="connsiteX16" fmla="*/ 2238 w 21703"/>
              <a:gd name="connsiteY16" fmla="*/ 21997 h 22391"/>
              <a:gd name="connsiteX17" fmla="*/ 1465 w 21703"/>
              <a:gd name="connsiteY17" fmla="*/ 21436 h 22391"/>
              <a:gd name="connsiteX18" fmla="*/ 821 w 21703"/>
              <a:gd name="connsiteY18" fmla="*/ 20406 h 22391"/>
              <a:gd name="connsiteX19" fmla="*/ 0 w 21703"/>
              <a:gd name="connsiteY19" fmla="*/ 20172 h 22391"/>
              <a:gd name="connsiteX20" fmla="*/ 0 w 21703"/>
              <a:gd name="connsiteY20" fmla="*/ 0 h 22391"/>
              <a:gd name="connsiteX0" fmla="*/ 0 w 21703"/>
              <a:gd name="connsiteY0" fmla="*/ 0 h 22391"/>
              <a:gd name="connsiteX1" fmla="*/ 21600 w 21703"/>
              <a:gd name="connsiteY1" fmla="*/ 0 h 22391"/>
              <a:gd name="connsiteX2" fmla="*/ 21703 w 21703"/>
              <a:gd name="connsiteY2" fmla="*/ 21878 h 22391"/>
              <a:gd name="connsiteX3" fmla="*/ 20165 w 21703"/>
              <a:gd name="connsiteY3" fmla="*/ 21904 h 22391"/>
              <a:gd name="connsiteX4" fmla="*/ 19025 w 21703"/>
              <a:gd name="connsiteY4" fmla="*/ 21561 h 22391"/>
              <a:gd name="connsiteX5" fmla="*/ 18012 w 21703"/>
              <a:gd name="connsiteY5" fmla="*/ 21436 h 22391"/>
              <a:gd name="connsiteX6" fmla="*/ 16295 w 21703"/>
              <a:gd name="connsiteY6" fmla="*/ 21311 h 22391"/>
              <a:gd name="connsiteX7" fmla="*/ 14527 w 21703"/>
              <a:gd name="connsiteY7" fmla="*/ 20999 h 22391"/>
              <a:gd name="connsiteX8" fmla="*/ 13206 w 21703"/>
              <a:gd name="connsiteY8" fmla="*/ 21279 h 22391"/>
              <a:gd name="connsiteX9" fmla="*/ 11867 w 21703"/>
              <a:gd name="connsiteY9" fmla="*/ 21904 h 22391"/>
              <a:gd name="connsiteX10" fmla="*/ 10836 w 21703"/>
              <a:gd name="connsiteY10" fmla="*/ 22060 h 22391"/>
              <a:gd name="connsiteX11" fmla="*/ 9472 w 21703"/>
              <a:gd name="connsiteY11" fmla="*/ 21779 h 22391"/>
              <a:gd name="connsiteX12" fmla="*/ 7876 w 21703"/>
              <a:gd name="connsiteY12" fmla="*/ 21436 h 22391"/>
              <a:gd name="connsiteX13" fmla="*/ 7181 w 21703"/>
              <a:gd name="connsiteY13" fmla="*/ 21437 h 22391"/>
              <a:gd name="connsiteX14" fmla="*/ 4452 w 21703"/>
              <a:gd name="connsiteY14" fmla="*/ 22372 h 22391"/>
              <a:gd name="connsiteX15" fmla="*/ 3216 w 21703"/>
              <a:gd name="connsiteY15" fmla="*/ 22029 h 22391"/>
              <a:gd name="connsiteX16" fmla="*/ 2238 w 21703"/>
              <a:gd name="connsiteY16" fmla="*/ 21997 h 22391"/>
              <a:gd name="connsiteX17" fmla="*/ 1465 w 21703"/>
              <a:gd name="connsiteY17" fmla="*/ 21436 h 22391"/>
              <a:gd name="connsiteX18" fmla="*/ 770 w 21703"/>
              <a:gd name="connsiteY18" fmla="*/ 20531 h 22391"/>
              <a:gd name="connsiteX19" fmla="*/ 0 w 21703"/>
              <a:gd name="connsiteY19" fmla="*/ 20172 h 22391"/>
              <a:gd name="connsiteX20" fmla="*/ 0 w 21703"/>
              <a:gd name="connsiteY20" fmla="*/ 0 h 22391"/>
              <a:gd name="connsiteX0" fmla="*/ 0 w 21703"/>
              <a:gd name="connsiteY0" fmla="*/ 0 h 22391"/>
              <a:gd name="connsiteX1" fmla="*/ 21600 w 21703"/>
              <a:gd name="connsiteY1" fmla="*/ 0 h 22391"/>
              <a:gd name="connsiteX2" fmla="*/ 21703 w 21703"/>
              <a:gd name="connsiteY2" fmla="*/ 21734 h 22391"/>
              <a:gd name="connsiteX3" fmla="*/ 20165 w 21703"/>
              <a:gd name="connsiteY3" fmla="*/ 21904 h 22391"/>
              <a:gd name="connsiteX4" fmla="*/ 19025 w 21703"/>
              <a:gd name="connsiteY4" fmla="*/ 21561 h 22391"/>
              <a:gd name="connsiteX5" fmla="*/ 18012 w 21703"/>
              <a:gd name="connsiteY5" fmla="*/ 21436 h 22391"/>
              <a:gd name="connsiteX6" fmla="*/ 16295 w 21703"/>
              <a:gd name="connsiteY6" fmla="*/ 21311 h 22391"/>
              <a:gd name="connsiteX7" fmla="*/ 14527 w 21703"/>
              <a:gd name="connsiteY7" fmla="*/ 20999 h 22391"/>
              <a:gd name="connsiteX8" fmla="*/ 13206 w 21703"/>
              <a:gd name="connsiteY8" fmla="*/ 21279 h 22391"/>
              <a:gd name="connsiteX9" fmla="*/ 11867 w 21703"/>
              <a:gd name="connsiteY9" fmla="*/ 21904 h 22391"/>
              <a:gd name="connsiteX10" fmla="*/ 10836 w 21703"/>
              <a:gd name="connsiteY10" fmla="*/ 22060 h 22391"/>
              <a:gd name="connsiteX11" fmla="*/ 9472 w 21703"/>
              <a:gd name="connsiteY11" fmla="*/ 21779 h 22391"/>
              <a:gd name="connsiteX12" fmla="*/ 7876 w 21703"/>
              <a:gd name="connsiteY12" fmla="*/ 21436 h 22391"/>
              <a:gd name="connsiteX13" fmla="*/ 7181 w 21703"/>
              <a:gd name="connsiteY13" fmla="*/ 21437 h 22391"/>
              <a:gd name="connsiteX14" fmla="*/ 4452 w 21703"/>
              <a:gd name="connsiteY14" fmla="*/ 22372 h 22391"/>
              <a:gd name="connsiteX15" fmla="*/ 3216 w 21703"/>
              <a:gd name="connsiteY15" fmla="*/ 22029 h 22391"/>
              <a:gd name="connsiteX16" fmla="*/ 2238 w 21703"/>
              <a:gd name="connsiteY16" fmla="*/ 21997 h 22391"/>
              <a:gd name="connsiteX17" fmla="*/ 1465 w 21703"/>
              <a:gd name="connsiteY17" fmla="*/ 21436 h 22391"/>
              <a:gd name="connsiteX18" fmla="*/ 770 w 21703"/>
              <a:gd name="connsiteY18" fmla="*/ 20531 h 22391"/>
              <a:gd name="connsiteX19" fmla="*/ 0 w 21703"/>
              <a:gd name="connsiteY19" fmla="*/ 20172 h 22391"/>
              <a:gd name="connsiteX20" fmla="*/ 0 w 21703"/>
              <a:gd name="connsiteY20" fmla="*/ 0 h 22391"/>
              <a:gd name="connsiteX0" fmla="*/ 0 w 21703"/>
              <a:gd name="connsiteY0" fmla="*/ 0 h 23402"/>
              <a:gd name="connsiteX1" fmla="*/ 21600 w 21703"/>
              <a:gd name="connsiteY1" fmla="*/ 0 h 23402"/>
              <a:gd name="connsiteX2" fmla="*/ 21703 w 21703"/>
              <a:gd name="connsiteY2" fmla="*/ 21734 h 23402"/>
              <a:gd name="connsiteX3" fmla="*/ 21074 w 21703"/>
              <a:gd name="connsiteY3" fmla="*/ 21946 h 23402"/>
              <a:gd name="connsiteX4" fmla="*/ 20165 w 21703"/>
              <a:gd name="connsiteY4" fmla="*/ 21904 h 23402"/>
              <a:gd name="connsiteX5" fmla="*/ 19025 w 21703"/>
              <a:gd name="connsiteY5" fmla="*/ 21561 h 23402"/>
              <a:gd name="connsiteX6" fmla="*/ 18012 w 21703"/>
              <a:gd name="connsiteY6" fmla="*/ 21436 h 23402"/>
              <a:gd name="connsiteX7" fmla="*/ 16295 w 21703"/>
              <a:gd name="connsiteY7" fmla="*/ 21311 h 23402"/>
              <a:gd name="connsiteX8" fmla="*/ 14527 w 21703"/>
              <a:gd name="connsiteY8" fmla="*/ 20999 h 23402"/>
              <a:gd name="connsiteX9" fmla="*/ 13206 w 21703"/>
              <a:gd name="connsiteY9" fmla="*/ 21279 h 23402"/>
              <a:gd name="connsiteX10" fmla="*/ 11867 w 21703"/>
              <a:gd name="connsiteY10" fmla="*/ 21904 h 23402"/>
              <a:gd name="connsiteX11" fmla="*/ 10836 w 21703"/>
              <a:gd name="connsiteY11" fmla="*/ 22060 h 23402"/>
              <a:gd name="connsiteX12" fmla="*/ 9472 w 21703"/>
              <a:gd name="connsiteY12" fmla="*/ 21779 h 23402"/>
              <a:gd name="connsiteX13" fmla="*/ 7876 w 21703"/>
              <a:gd name="connsiteY13" fmla="*/ 21436 h 23402"/>
              <a:gd name="connsiteX14" fmla="*/ 7181 w 21703"/>
              <a:gd name="connsiteY14" fmla="*/ 21437 h 23402"/>
              <a:gd name="connsiteX15" fmla="*/ 4452 w 21703"/>
              <a:gd name="connsiteY15" fmla="*/ 22372 h 23402"/>
              <a:gd name="connsiteX16" fmla="*/ 3216 w 21703"/>
              <a:gd name="connsiteY16" fmla="*/ 22029 h 23402"/>
              <a:gd name="connsiteX17" fmla="*/ 2238 w 21703"/>
              <a:gd name="connsiteY17" fmla="*/ 21997 h 23402"/>
              <a:gd name="connsiteX18" fmla="*/ 1465 w 21703"/>
              <a:gd name="connsiteY18" fmla="*/ 21436 h 23402"/>
              <a:gd name="connsiteX19" fmla="*/ 770 w 21703"/>
              <a:gd name="connsiteY19" fmla="*/ 20531 h 23402"/>
              <a:gd name="connsiteX20" fmla="*/ 0 w 21703"/>
              <a:gd name="connsiteY20" fmla="*/ 20172 h 23402"/>
              <a:gd name="connsiteX21" fmla="*/ 0 w 21703"/>
              <a:gd name="connsiteY21" fmla="*/ 0 h 23402"/>
              <a:gd name="connsiteX0" fmla="*/ 0 w 21703"/>
              <a:gd name="connsiteY0" fmla="*/ 0 h 22391"/>
              <a:gd name="connsiteX1" fmla="*/ 21600 w 21703"/>
              <a:gd name="connsiteY1" fmla="*/ 0 h 22391"/>
              <a:gd name="connsiteX2" fmla="*/ 21703 w 21703"/>
              <a:gd name="connsiteY2" fmla="*/ 21734 h 22391"/>
              <a:gd name="connsiteX3" fmla="*/ 21074 w 21703"/>
              <a:gd name="connsiteY3" fmla="*/ 21946 h 22391"/>
              <a:gd name="connsiteX4" fmla="*/ 20165 w 21703"/>
              <a:gd name="connsiteY4" fmla="*/ 21904 h 22391"/>
              <a:gd name="connsiteX5" fmla="*/ 19025 w 21703"/>
              <a:gd name="connsiteY5" fmla="*/ 21561 h 22391"/>
              <a:gd name="connsiteX6" fmla="*/ 18012 w 21703"/>
              <a:gd name="connsiteY6" fmla="*/ 21436 h 22391"/>
              <a:gd name="connsiteX7" fmla="*/ 16295 w 21703"/>
              <a:gd name="connsiteY7" fmla="*/ 21311 h 22391"/>
              <a:gd name="connsiteX8" fmla="*/ 14527 w 21703"/>
              <a:gd name="connsiteY8" fmla="*/ 20999 h 22391"/>
              <a:gd name="connsiteX9" fmla="*/ 13206 w 21703"/>
              <a:gd name="connsiteY9" fmla="*/ 21279 h 22391"/>
              <a:gd name="connsiteX10" fmla="*/ 11867 w 21703"/>
              <a:gd name="connsiteY10" fmla="*/ 21904 h 22391"/>
              <a:gd name="connsiteX11" fmla="*/ 10836 w 21703"/>
              <a:gd name="connsiteY11" fmla="*/ 22060 h 22391"/>
              <a:gd name="connsiteX12" fmla="*/ 9472 w 21703"/>
              <a:gd name="connsiteY12" fmla="*/ 21779 h 22391"/>
              <a:gd name="connsiteX13" fmla="*/ 7876 w 21703"/>
              <a:gd name="connsiteY13" fmla="*/ 21436 h 22391"/>
              <a:gd name="connsiteX14" fmla="*/ 7181 w 21703"/>
              <a:gd name="connsiteY14" fmla="*/ 21437 h 22391"/>
              <a:gd name="connsiteX15" fmla="*/ 4452 w 21703"/>
              <a:gd name="connsiteY15" fmla="*/ 22372 h 22391"/>
              <a:gd name="connsiteX16" fmla="*/ 3216 w 21703"/>
              <a:gd name="connsiteY16" fmla="*/ 22029 h 22391"/>
              <a:gd name="connsiteX17" fmla="*/ 2238 w 21703"/>
              <a:gd name="connsiteY17" fmla="*/ 21997 h 22391"/>
              <a:gd name="connsiteX18" fmla="*/ 1465 w 21703"/>
              <a:gd name="connsiteY18" fmla="*/ 21436 h 22391"/>
              <a:gd name="connsiteX19" fmla="*/ 770 w 21703"/>
              <a:gd name="connsiteY19" fmla="*/ 20531 h 22391"/>
              <a:gd name="connsiteX20" fmla="*/ 0 w 21703"/>
              <a:gd name="connsiteY20" fmla="*/ 20172 h 22391"/>
              <a:gd name="connsiteX21" fmla="*/ 0 w 21703"/>
              <a:gd name="connsiteY21" fmla="*/ 0 h 22391"/>
              <a:gd name="connsiteX0" fmla="*/ 0 w 21703"/>
              <a:gd name="connsiteY0" fmla="*/ 0 h 22391"/>
              <a:gd name="connsiteX1" fmla="*/ 21600 w 21703"/>
              <a:gd name="connsiteY1" fmla="*/ 0 h 22391"/>
              <a:gd name="connsiteX2" fmla="*/ 21703 w 21703"/>
              <a:gd name="connsiteY2" fmla="*/ 21857 h 22391"/>
              <a:gd name="connsiteX3" fmla="*/ 21074 w 21703"/>
              <a:gd name="connsiteY3" fmla="*/ 21946 h 22391"/>
              <a:gd name="connsiteX4" fmla="*/ 20165 w 21703"/>
              <a:gd name="connsiteY4" fmla="*/ 21904 h 22391"/>
              <a:gd name="connsiteX5" fmla="*/ 19025 w 21703"/>
              <a:gd name="connsiteY5" fmla="*/ 21561 h 22391"/>
              <a:gd name="connsiteX6" fmla="*/ 18012 w 21703"/>
              <a:gd name="connsiteY6" fmla="*/ 21436 h 22391"/>
              <a:gd name="connsiteX7" fmla="*/ 16295 w 21703"/>
              <a:gd name="connsiteY7" fmla="*/ 21311 h 22391"/>
              <a:gd name="connsiteX8" fmla="*/ 14527 w 21703"/>
              <a:gd name="connsiteY8" fmla="*/ 20999 h 22391"/>
              <a:gd name="connsiteX9" fmla="*/ 13206 w 21703"/>
              <a:gd name="connsiteY9" fmla="*/ 21279 h 22391"/>
              <a:gd name="connsiteX10" fmla="*/ 11867 w 21703"/>
              <a:gd name="connsiteY10" fmla="*/ 21904 h 22391"/>
              <a:gd name="connsiteX11" fmla="*/ 10836 w 21703"/>
              <a:gd name="connsiteY11" fmla="*/ 22060 h 22391"/>
              <a:gd name="connsiteX12" fmla="*/ 9472 w 21703"/>
              <a:gd name="connsiteY12" fmla="*/ 21779 h 22391"/>
              <a:gd name="connsiteX13" fmla="*/ 7876 w 21703"/>
              <a:gd name="connsiteY13" fmla="*/ 21436 h 22391"/>
              <a:gd name="connsiteX14" fmla="*/ 7181 w 21703"/>
              <a:gd name="connsiteY14" fmla="*/ 21437 h 22391"/>
              <a:gd name="connsiteX15" fmla="*/ 4452 w 21703"/>
              <a:gd name="connsiteY15" fmla="*/ 22372 h 22391"/>
              <a:gd name="connsiteX16" fmla="*/ 3216 w 21703"/>
              <a:gd name="connsiteY16" fmla="*/ 22029 h 22391"/>
              <a:gd name="connsiteX17" fmla="*/ 2238 w 21703"/>
              <a:gd name="connsiteY17" fmla="*/ 21997 h 22391"/>
              <a:gd name="connsiteX18" fmla="*/ 1465 w 21703"/>
              <a:gd name="connsiteY18" fmla="*/ 21436 h 22391"/>
              <a:gd name="connsiteX19" fmla="*/ 770 w 21703"/>
              <a:gd name="connsiteY19" fmla="*/ 20531 h 22391"/>
              <a:gd name="connsiteX20" fmla="*/ 0 w 21703"/>
              <a:gd name="connsiteY20" fmla="*/ 20172 h 22391"/>
              <a:gd name="connsiteX21" fmla="*/ 0 w 21703"/>
              <a:gd name="connsiteY21" fmla="*/ 0 h 22391"/>
              <a:gd name="connsiteX0" fmla="*/ 0 w 21703"/>
              <a:gd name="connsiteY0" fmla="*/ 62 h 22453"/>
              <a:gd name="connsiteX1" fmla="*/ 21677 w 21703"/>
              <a:gd name="connsiteY1" fmla="*/ 0 h 22453"/>
              <a:gd name="connsiteX2" fmla="*/ 21703 w 21703"/>
              <a:gd name="connsiteY2" fmla="*/ 21919 h 22453"/>
              <a:gd name="connsiteX3" fmla="*/ 21074 w 21703"/>
              <a:gd name="connsiteY3" fmla="*/ 22008 h 22453"/>
              <a:gd name="connsiteX4" fmla="*/ 20165 w 21703"/>
              <a:gd name="connsiteY4" fmla="*/ 21966 h 22453"/>
              <a:gd name="connsiteX5" fmla="*/ 19025 w 21703"/>
              <a:gd name="connsiteY5" fmla="*/ 21623 h 22453"/>
              <a:gd name="connsiteX6" fmla="*/ 18012 w 21703"/>
              <a:gd name="connsiteY6" fmla="*/ 21498 h 22453"/>
              <a:gd name="connsiteX7" fmla="*/ 16295 w 21703"/>
              <a:gd name="connsiteY7" fmla="*/ 21373 h 22453"/>
              <a:gd name="connsiteX8" fmla="*/ 14527 w 21703"/>
              <a:gd name="connsiteY8" fmla="*/ 21061 h 22453"/>
              <a:gd name="connsiteX9" fmla="*/ 13206 w 21703"/>
              <a:gd name="connsiteY9" fmla="*/ 21341 h 22453"/>
              <a:gd name="connsiteX10" fmla="*/ 11867 w 21703"/>
              <a:gd name="connsiteY10" fmla="*/ 21966 h 22453"/>
              <a:gd name="connsiteX11" fmla="*/ 10836 w 21703"/>
              <a:gd name="connsiteY11" fmla="*/ 22122 h 22453"/>
              <a:gd name="connsiteX12" fmla="*/ 9472 w 21703"/>
              <a:gd name="connsiteY12" fmla="*/ 21841 h 22453"/>
              <a:gd name="connsiteX13" fmla="*/ 7876 w 21703"/>
              <a:gd name="connsiteY13" fmla="*/ 21498 h 22453"/>
              <a:gd name="connsiteX14" fmla="*/ 7181 w 21703"/>
              <a:gd name="connsiteY14" fmla="*/ 21499 h 22453"/>
              <a:gd name="connsiteX15" fmla="*/ 4452 w 21703"/>
              <a:gd name="connsiteY15" fmla="*/ 22434 h 22453"/>
              <a:gd name="connsiteX16" fmla="*/ 3216 w 21703"/>
              <a:gd name="connsiteY16" fmla="*/ 22091 h 22453"/>
              <a:gd name="connsiteX17" fmla="*/ 2238 w 21703"/>
              <a:gd name="connsiteY17" fmla="*/ 22059 h 22453"/>
              <a:gd name="connsiteX18" fmla="*/ 1465 w 21703"/>
              <a:gd name="connsiteY18" fmla="*/ 21498 h 22453"/>
              <a:gd name="connsiteX19" fmla="*/ 770 w 21703"/>
              <a:gd name="connsiteY19" fmla="*/ 20593 h 22453"/>
              <a:gd name="connsiteX20" fmla="*/ 0 w 21703"/>
              <a:gd name="connsiteY20" fmla="*/ 20234 h 22453"/>
              <a:gd name="connsiteX21" fmla="*/ 0 w 21703"/>
              <a:gd name="connsiteY21" fmla="*/ 62 h 22453"/>
              <a:gd name="connsiteX0" fmla="*/ 0 w 21703"/>
              <a:gd name="connsiteY0" fmla="*/ 62 h 22453"/>
              <a:gd name="connsiteX1" fmla="*/ 21677 w 21703"/>
              <a:gd name="connsiteY1" fmla="*/ 0 h 22453"/>
              <a:gd name="connsiteX2" fmla="*/ 21703 w 21703"/>
              <a:gd name="connsiteY2" fmla="*/ 21888 h 22453"/>
              <a:gd name="connsiteX3" fmla="*/ 21074 w 21703"/>
              <a:gd name="connsiteY3" fmla="*/ 22008 h 22453"/>
              <a:gd name="connsiteX4" fmla="*/ 20165 w 21703"/>
              <a:gd name="connsiteY4" fmla="*/ 21966 h 22453"/>
              <a:gd name="connsiteX5" fmla="*/ 19025 w 21703"/>
              <a:gd name="connsiteY5" fmla="*/ 21623 h 22453"/>
              <a:gd name="connsiteX6" fmla="*/ 18012 w 21703"/>
              <a:gd name="connsiteY6" fmla="*/ 21498 h 22453"/>
              <a:gd name="connsiteX7" fmla="*/ 16295 w 21703"/>
              <a:gd name="connsiteY7" fmla="*/ 21373 h 22453"/>
              <a:gd name="connsiteX8" fmla="*/ 14527 w 21703"/>
              <a:gd name="connsiteY8" fmla="*/ 21061 h 22453"/>
              <a:gd name="connsiteX9" fmla="*/ 13206 w 21703"/>
              <a:gd name="connsiteY9" fmla="*/ 21341 h 22453"/>
              <a:gd name="connsiteX10" fmla="*/ 11867 w 21703"/>
              <a:gd name="connsiteY10" fmla="*/ 21966 h 22453"/>
              <a:gd name="connsiteX11" fmla="*/ 10836 w 21703"/>
              <a:gd name="connsiteY11" fmla="*/ 22122 h 22453"/>
              <a:gd name="connsiteX12" fmla="*/ 9472 w 21703"/>
              <a:gd name="connsiteY12" fmla="*/ 21841 h 22453"/>
              <a:gd name="connsiteX13" fmla="*/ 7876 w 21703"/>
              <a:gd name="connsiteY13" fmla="*/ 21498 h 22453"/>
              <a:gd name="connsiteX14" fmla="*/ 7181 w 21703"/>
              <a:gd name="connsiteY14" fmla="*/ 21499 h 22453"/>
              <a:gd name="connsiteX15" fmla="*/ 4452 w 21703"/>
              <a:gd name="connsiteY15" fmla="*/ 22434 h 22453"/>
              <a:gd name="connsiteX16" fmla="*/ 3216 w 21703"/>
              <a:gd name="connsiteY16" fmla="*/ 22091 h 22453"/>
              <a:gd name="connsiteX17" fmla="*/ 2238 w 21703"/>
              <a:gd name="connsiteY17" fmla="*/ 22059 h 22453"/>
              <a:gd name="connsiteX18" fmla="*/ 1465 w 21703"/>
              <a:gd name="connsiteY18" fmla="*/ 21498 h 22453"/>
              <a:gd name="connsiteX19" fmla="*/ 770 w 21703"/>
              <a:gd name="connsiteY19" fmla="*/ 20593 h 22453"/>
              <a:gd name="connsiteX20" fmla="*/ 0 w 21703"/>
              <a:gd name="connsiteY20" fmla="*/ 20234 h 22453"/>
              <a:gd name="connsiteX21" fmla="*/ 0 w 21703"/>
              <a:gd name="connsiteY21" fmla="*/ 62 h 22453"/>
              <a:gd name="connsiteX0" fmla="*/ 0 w 21703"/>
              <a:gd name="connsiteY0" fmla="*/ 62 h 22452"/>
              <a:gd name="connsiteX1" fmla="*/ 21677 w 21703"/>
              <a:gd name="connsiteY1" fmla="*/ 0 h 22452"/>
              <a:gd name="connsiteX2" fmla="*/ 21703 w 21703"/>
              <a:gd name="connsiteY2" fmla="*/ 21888 h 22452"/>
              <a:gd name="connsiteX3" fmla="*/ 21074 w 21703"/>
              <a:gd name="connsiteY3" fmla="*/ 22008 h 22452"/>
              <a:gd name="connsiteX4" fmla="*/ 20165 w 21703"/>
              <a:gd name="connsiteY4" fmla="*/ 21966 h 22452"/>
              <a:gd name="connsiteX5" fmla="*/ 19025 w 21703"/>
              <a:gd name="connsiteY5" fmla="*/ 21623 h 22452"/>
              <a:gd name="connsiteX6" fmla="*/ 18012 w 21703"/>
              <a:gd name="connsiteY6" fmla="*/ 21498 h 22452"/>
              <a:gd name="connsiteX7" fmla="*/ 16295 w 21703"/>
              <a:gd name="connsiteY7" fmla="*/ 21373 h 22452"/>
              <a:gd name="connsiteX8" fmla="*/ 14527 w 21703"/>
              <a:gd name="connsiteY8" fmla="*/ 21061 h 22452"/>
              <a:gd name="connsiteX9" fmla="*/ 13206 w 21703"/>
              <a:gd name="connsiteY9" fmla="*/ 21341 h 22452"/>
              <a:gd name="connsiteX10" fmla="*/ 11867 w 21703"/>
              <a:gd name="connsiteY10" fmla="*/ 21966 h 22452"/>
              <a:gd name="connsiteX11" fmla="*/ 10836 w 21703"/>
              <a:gd name="connsiteY11" fmla="*/ 22122 h 22452"/>
              <a:gd name="connsiteX12" fmla="*/ 9472 w 21703"/>
              <a:gd name="connsiteY12" fmla="*/ 21841 h 22452"/>
              <a:gd name="connsiteX13" fmla="*/ 7876 w 21703"/>
              <a:gd name="connsiteY13" fmla="*/ 21498 h 22452"/>
              <a:gd name="connsiteX14" fmla="*/ 7181 w 21703"/>
              <a:gd name="connsiteY14" fmla="*/ 21446 h 22452"/>
              <a:gd name="connsiteX15" fmla="*/ 4452 w 21703"/>
              <a:gd name="connsiteY15" fmla="*/ 22434 h 22452"/>
              <a:gd name="connsiteX16" fmla="*/ 3216 w 21703"/>
              <a:gd name="connsiteY16" fmla="*/ 22091 h 22452"/>
              <a:gd name="connsiteX17" fmla="*/ 2238 w 21703"/>
              <a:gd name="connsiteY17" fmla="*/ 22059 h 22452"/>
              <a:gd name="connsiteX18" fmla="*/ 1465 w 21703"/>
              <a:gd name="connsiteY18" fmla="*/ 21498 h 22452"/>
              <a:gd name="connsiteX19" fmla="*/ 770 w 21703"/>
              <a:gd name="connsiteY19" fmla="*/ 20593 h 22452"/>
              <a:gd name="connsiteX20" fmla="*/ 0 w 21703"/>
              <a:gd name="connsiteY20" fmla="*/ 20234 h 22452"/>
              <a:gd name="connsiteX21" fmla="*/ 0 w 21703"/>
              <a:gd name="connsiteY21" fmla="*/ 62 h 22452"/>
              <a:gd name="connsiteX0" fmla="*/ 0 w 21703"/>
              <a:gd name="connsiteY0" fmla="*/ 62 h 22452"/>
              <a:gd name="connsiteX1" fmla="*/ 21677 w 21703"/>
              <a:gd name="connsiteY1" fmla="*/ 0 h 22452"/>
              <a:gd name="connsiteX2" fmla="*/ 21703 w 21703"/>
              <a:gd name="connsiteY2" fmla="*/ 21888 h 22452"/>
              <a:gd name="connsiteX3" fmla="*/ 21074 w 21703"/>
              <a:gd name="connsiteY3" fmla="*/ 22008 h 22452"/>
              <a:gd name="connsiteX4" fmla="*/ 20165 w 21703"/>
              <a:gd name="connsiteY4" fmla="*/ 21966 h 22452"/>
              <a:gd name="connsiteX5" fmla="*/ 19025 w 21703"/>
              <a:gd name="connsiteY5" fmla="*/ 21623 h 22452"/>
              <a:gd name="connsiteX6" fmla="*/ 18012 w 21703"/>
              <a:gd name="connsiteY6" fmla="*/ 21498 h 22452"/>
              <a:gd name="connsiteX7" fmla="*/ 16295 w 21703"/>
              <a:gd name="connsiteY7" fmla="*/ 21373 h 22452"/>
              <a:gd name="connsiteX8" fmla="*/ 14527 w 21703"/>
              <a:gd name="connsiteY8" fmla="*/ 21061 h 22452"/>
              <a:gd name="connsiteX9" fmla="*/ 13206 w 21703"/>
              <a:gd name="connsiteY9" fmla="*/ 21341 h 22452"/>
              <a:gd name="connsiteX10" fmla="*/ 11867 w 21703"/>
              <a:gd name="connsiteY10" fmla="*/ 21966 h 22452"/>
              <a:gd name="connsiteX11" fmla="*/ 10836 w 21703"/>
              <a:gd name="connsiteY11" fmla="*/ 22122 h 22452"/>
              <a:gd name="connsiteX12" fmla="*/ 9472 w 21703"/>
              <a:gd name="connsiteY12" fmla="*/ 21841 h 22452"/>
              <a:gd name="connsiteX13" fmla="*/ 8314 w 21703"/>
              <a:gd name="connsiteY13" fmla="*/ 21525 h 22452"/>
              <a:gd name="connsiteX14" fmla="*/ 7181 w 21703"/>
              <a:gd name="connsiteY14" fmla="*/ 21446 h 22452"/>
              <a:gd name="connsiteX15" fmla="*/ 4452 w 21703"/>
              <a:gd name="connsiteY15" fmla="*/ 22434 h 22452"/>
              <a:gd name="connsiteX16" fmla="*/ 3216 w 21703"/>
              <a:gd name="connsiteY16" fmla="*/ 22091 h 22452"/>
              <a:gd name="connsiteX17" fmla="*/ 2238 w 21703"/>
              <a:gd name="connsiteY17" fmla="*/ 22059 h 22452"/>
              <a:gd name="connsiteX18" fmla="*/ 1465 w 21703"/>
              <a:gd name="connsiteY18" fmla="*/ 21498 h 22452"/>
              <a:gd name="connsiteX19" fmla="*/ 770 w 21703"/>
              <a:gd name="connsiteY19" fmla="*/ 20593 h 22452"/>
              <a:gd name="connsiteX20" fmla="*/ 0 w 21703"/>
              <a:gd name="connsiteY20" fmla="*/ 20234 h 22452"/>
              <a:gd name="connsiteX21" fmla="*/ 0 w 21703"/>
              <a:gd name="connsiteY21" fmla="*/ 62 h 22452"/>
              <a:gd name="connsiteX0" fmla="*/ 0 w 21703"/>
              <a:gd name="connsiteY0" fmla="*/ 62 h 22452"/>
              <a:gd name="connsiteX1" fmla="*/ 21677 w 21703"/>
              <a:gd name="connsiteY1" fmla="*/ 0 h 22452"/>
              <a:gd name="connsiteX2" fmla="*/ 21703 w 21703"/>
              <a:gd name="connsiteY2" fmla="*/ 21888 h 22452"/>
              <a:gd name="connsiteX3" fmla="*/ 21074 w 21703"/>
              <a:gd name="connsiteY3" fmla="*/ 22008 h 22452"/>
              <a:gd name="connsiteX4" fmla="*/ 20165 w 21703"/>
              <a:gd name="connsiteY4" fmla="*/ 21966 h 22452"/>
              <a:gd name="connsiteX5" fmla="*/ 19025 w 21703"/>
              <a:gd name="connsiteY5" fmla="*/ 21623 h 22452"/>
              <a:gd name="connsiteX6" fmla="*/ 18012 w 21703"/>
              <a:gd name="connsiteY6" fmla="*/ 21498 h 22452"/>
              <a:gd name="connsiteX7" fmla="*/ 16295 w 21703"/>
              <a:gd name="connsiteY7" fmla="*/ 21373 h 22452"/>
              <a:gd name="connsiteX8" fmla="*/ 14527 w 21703"/>
              <a:gd name="connsiteY8" fmla="*/ 21061 h 22452"/>
              <a:gd name="connsiteX9" fmla="*/ 13206 w 21703"/>
              <a:gd name="connsiteY9" fmla="*/ 21341 h 22452"/>
              <a:gd name="connsiteX10" fmla="*/ 11867 w 21703"/>
              <a:gd name="connsiteY10" fmla="*/ 21966 h 22452"/>
              <a:gd name="connsiteX11" fmla="*/ 10836 w 21703"/>
              <a:gd name="connsiteY11" fmla="*/ 22122 h 22452"/>
              <a:gd name="connsiteX12" fmla="*/ 9494 w 21703"/>
              <a:gd name="connsiteY12" fmla="*/ 21841 h 22452"/>
              <a:gd name="connsiteX13" fmla="*/ 8314 w 21703"/>
              <a:gd name="connsiteY13" fmla="*/ 21525 h 22452"/>
              <a:gd name="connsiteX14" fmla="*/ 7181 w 21703"/>
              <a:gd name="connsiteY14" fmla="*/ 21446 h 22452"/>
              <a:gd name="connsiteX15" fmla="*/ 4452 w 21703"/>
              <a:gd name="connsiteY15" fmla="*/ 22434 h 22452"/>
              <a:gd name="connsiteX16" fmla="*/ 3216 w 21703"/>
              <a:gd name="connsiteY16" fmla="*/ 22091 h 22452"/>
              <a:gd name="connsiteX17" fmla="*/ 2238 w 21703"/>
              <a:gd name="connsiteY17" fmla="*/ 22059 h 22452"/>
              <a:gd name="connsiteX18" fmla="*/ 1465 w 21703"/>
              <a:gd name="connsiteY18" fmla="*/ 21498 h 22452"/>
              <a:gd name="connsiteX19" fmla="*/ 770 w 21703"/>
              <a:gd name="connsiteY19" fmla="*/ 20593 h 22452"/>
              <a:gd name="connsiteX20" fmla="*/ 0 w 21703"/>
              <a:gd name="connsiteY20" fmla="*/ 20234 h 22452"/>
              <a:gd name="connsiteX21" fmla="*/ 0 w 21703"/>
              <a:gd name="connsiteY21" fmla="*/ 62 h 22452"/>
              <a:gd name="connsiteX0" fmla="*/ 0 w 21703"/>
              <a:gd name="connsiteY0" fmla="*/ 62 h 22452"/>
              <a:gd name="connsiteX1" fmla="*/ 21677 w 21703"/>
              <a:gd name="connsiteY1" fmla="*/ 0 h 22452"/>
              <a:gd name="connsiteX2" fmla="*/ 21703 w 21703"/>
              <a:gd name="connsiteY2" fmla="*/ 21888 h 22452"/>
              <a:gd name="connsiteX3" fmla="*/ 21074 w 21703"/>
              <a:gd name="connsiteY3" fmla="*/ 22008 h 22452"/>
              <a:gd name="connsiteX4" fmla="*/ 20165 w 21703"/>
              <a:gd name="connsiteY4" fmla="*/ 21966 h 22452"/>
              <a:gd name="connsiteX5" fmla="*/ 19025 w 21703"/>
              <a:gd name="connsiteY5" fmla="*/ 21623 h 22452"/>
              <a:gd name="connsiteX6" fmla="*/ 18012 w 21703"/>
              <a:gd name="connsiteY6" fmla="*/ 21498 h 22452"/>
              <a:gd name="connsiteX7" fmla="*/ 16295 w 21703"/>
              <a:gd name="connsiteY7" fmla="*/ 21373 h 22452"/>
              <a:gd name="connsiteX8" fmla="*/ 14527 w 21703"/>
              <a:gd name="connsiteY8" fmla="*/ 21061 h 22452"/>
              <a:gd name="connsiteX9" fmla="*/ 13206 w 21703"/>
              <a:gd name="connsiteY9" fmla="*/ 21341 h 22452"/>
              <a:gd name="connsiteX10" fmla="*/ 11867 w 21703"/>
              <a:gd name="connsiteY10" fmla="*/ 21966 h 22452"/>
              <a:gd name="connsiteX11" fmla="*/ 10836 w 21703"/>
              <a:gd name="connsiteY11" fmla="*/ 22042 h 22452"/>
              <a:gd name="connsiteX12" fmla="*/ 9494 w 21703"/>
              <a:gd name="connsiteY12" fmla="*/ 21841 h 22452"/>
              <a:gd name="connsiteX13" fmla="*/ 8314 w 21703"/>
              <a:gd name="connsiteY13" fmla="*/ 21525 h 22452"/>
              <a:gd name="connsiteX14" fmla="*/ 7181 w 21703"/>
              <a:gd name="connsiteY14" fmla="*/ 21446 h 22452"/>
              <a:gd name="connsiteX15" fmla="*/ 4452 w 21703"/>
              <a:gd name="connsiteY15" fmla="*/ 22434 h 22452"/>
              <a:gd name="connsiteX16" fmla="*/ 3216 w 21703"/>
              <a:gd name="connsiteY16" fmla="*/ 22091 h 22452"/>
              <a:gd name="connsiteX17" fmla="*/ 2238 w 21703"/>
              <a:gd name="connsiteY17" fmla="*/ 22059 h 22452"/>
              <a:gd name="connsiteX18" fmla="*/ 1465 w 21703"/>
              <a:gd name="connsiteY18" fmla="*/ 21498 h 22452"/>
              <a:gd name="connsiteX19" fmla="*/ 770 w 21703"/>
              <a:gd name="connsiteY19" fmla="*/ 20593 h 22452"/>
              <a:gd name="connsiteX20" fmla="*/ 0 w 21703"/>
              <a:gd name="connsiteY20" fmla="*/ 20234 h 22452"/>
              <a:gd name="connsiteX21" fmla="*/ 0 w 21703"/>
              <a:gd name="connsiteY21" fmla="*/ 62 h 22452"/>
              <a:gd name="connsiteX0" fmla="*/ 0 w 21703"/>
              <a:gd name="connsiteY0" fmla="*/ 62 h 22452"/>
              <a:gd name="connsiteX1" fmla="*/ 21677 w 21703"/>
              <a:gd name="connsiteY1" fmla="*/ 0 h 22452"/>
              <a:gd name="connsiteX2" fmla="*/ 21703 w 21703"/>
              <a:gd name="connsiteY2" fmla="*/ 21888 h 22452"/>
              <a:gd name="connsiteX3" fmla="*/ 21074 w 21703"/>
              <a:gd name="connsiteY3" fmla="*/ 22008 h 22452"/>
              <a:gd name="connsiteX4" fmla="*/ 20165 w 21703"/>
              <a:gd name="connsiteY4" fmla="*/ 21966 h 22452"/>
              <a:gd name="connsiteX5" fmla="*/ 19025 w 21703"/>
              <a:gd name="connsiteY5" fmla="*/ 21623 h 22452"/>
              <a:gd name="connsiteX6" fmla="*/ 18012 w 21703"/>
              <a:gd name="connsiteY6" fmla="*/ 21498 h 22452"/>
              <a:gd name="connsiteX7" fmla="*/ 16295 w 21703"/>
              <a:gd name="connsiteY7" fmla="*/ 21373 h 22452"/>
              <a:gd name="connsiteX8" fmla="*/ 14527 w 21703"/>
              <a:gd name="connsiteY8" fmla="*/ 21061 h 22452"/>
              <a:gd name="connsiteX9" fmla="*/ 13206 w 21703"/>
              <a:gd name="connsiteY9" fmla="*/ 21341 h 22452"/>
              <a:gd name="connsiteX10" fmla="*/ 11867 w 21703"/>
              <a:gd name="connsiteY10" fmla="*/ 21913 h 22452"/>
              <a:gd name="connsiteX11" fmla="*/ 10836 w 21703"/>
              <a:gd name="connsiteY11" fmla="*/ 22042 h 22452"/>
              <a:gd name="connsiteX12" fmla="*/ 9494 w 21703"/>
              <a:gd name="connsiteY12" fmla="*/ 21841 h 22452"/>
              <a:gd name="connsiteX13" fmla="*/ 8314 w 21703"/>
              <a:gd name="connsiteY13" fmla="*/ 21525 h 22452"/>
              <a:gd name="connsiteX14" fmla="*/ 7181 w 21703"/>
              <a:gd name="connsiteY14" fmla="*/ 21446 h 22452"/>
              <a:gd name="connsiteX15" fmla="*/ 4452 w 21703"/>
              <a:gd name="connsiteY15" fmla="*/ 22434 h 22452"/>
              <a:gd name="connsiteX16" fmla="*/ 3216 w 21703"/>
              <a:gd name="connsiteY16" fmla="*/ 22091 h 22452"/>
              <a:gd name="connsiteX17" fmla="*/ 2238 w 21703"/>
              <a:gd name="connsiteY17" fmla="*/ 22059 h 22452"/>
              <a:gd name="connsiteX18" fmla="*/ 1465 w 21703"/>
              <a:gd name="connsiteY18" fmla="*/ 21498 h 22452"/>
              <a:gd name="connsiteX19" fmla="*/ 770 w 21703"/>
              <a:gd name="connsiteY19" fmla="*/ 20593 h 22452"/>
              <a:gd name="connsiteX20" fmla="*/ 0 w 21703"/>
              <a:gd name="connsiteY20" fmla="*/ 20234 h 22452"/>
              <a:gd name="connsiteX21" fmla="*/ 0 w 21703"/>
              <a:gd name="connsiteY21" fmla="*/ 62 h 22452"/>
              <a:gd name="connsiteX0" fmla="*/ 0 w 21703"/>
              <a:gd name="connsiteY0" fmla="*/ 62 h 22452"/>
              <a:gd name="connsiteX1" fmla="*/ 21677 w 21703"/>
              <a:gd name="connsiteY1" fmla="*/ 0 h 22452"/>
              <a:gd name="connsiteX2" fmla="*/ 21703 w 21703"/>
              <a:gd name="connsiteY2" fmla="*/ 21888 h 22452"/>
              <a:gd name="connsiteX3" fmla="*/ 21074 w 21703"/>
              <a:gd name="connsiteY3" fmla="*/ 22008 h 22452"/>
              <a:gd name="connsiteX4" fmla="*/ 20165 w 21703"/>
              <a:gd name="connsiteY4" fmla="*/ 21966 h 22452"/>
              <a:gd name="connsiteX5" fmla="*/ 19025 w 21703"/>
              <a:gd name="connsiteY5" fmla="*/ 21676 h 22452"/>
              <a:gd name="connsiteX6" fmla="*/ 18012 w 21703"/>
              <a:gd name="connsiteY6" fmla="*/ 21498 h 22452"/>
              <a:gd name="connsiteX7" fmla="*/ 16295 w 21703"/>
              <a:gd name="connsiteY7" fmla="*/ 21373 h 22452"/>
              <a:gd name="connsiteX8" fmla="*/ 14527 w 21703"/>
              <a:gd name="connsiteY8" fmla="*/ 21061 h 22452"/>
              <a:gd name="connsiteX9" fmla="*/ 13206 w 21703"/>
              <a:gd name="connsiteY9" fmla="*/ 21341 h 22452"/>
              <a:gd name="connsiteX10" fmla="*/ 11867 w 21703"/>
              <a:gd name="connsiteY10" fmla="*/ 21913 h 22452"/>
              <a:gd name="connsiteX11" fmla="*/ 10836 w 21703"/>
              <a:gd name="connsiteY11" fmla="*/ 22042 h 22452"/>
              <a:gd name="connsiteX12" fmla="*/ 9494 w 21703"/>
              <a:gd name="connsiteY12" fmla="*/ 21841 h 22452"/>
              <a:gd name="connsiteX13" fmla="*/ 8314 w 21703"/>
              <a:gd name="connsiteY13" fmla="*/ 21525 h 22452"/>
              <a:gd name="connsiteX14" fmla="*/ 7181 w 21703"/>
              <a:gd name="connsiteY14" fmla="*/ 21446 h 22452"/>
              <a:gd name="connsiteX15" fmla="*/ 4452 w 21703"/>
              <a:gd name="connsiteY15" fmla="*/ 22434 h 22452"/>
              <a:gd name="connsiteX16" fmla="*/ 3216 w 21703"/>
              <a:gd name="connsiteY16" fmla="*/ 22091 h 22452"/>
              <a:gd name="connsiteX17" fmla="*/ 2238 w 21703"/>
              <a:gd name="connsiteY17" fmla="*/ 22059 h 22452"/>
              <a:gd name="connsiteX18" fmla="*/ 1465 w 21703"/>
              <a:gd name="connsiteY18" fmla="*/ 21498 h 22452"/>
              <a:gd name="connsiteX19" fmla="*/ 770 w 21703"/>
              <a:gd name="connsiteY19" fmla="*/ 20593 h 22452"/>
              <a:gd name="connsiteX20" fmla="*/ 0 w 21703"/>
              <a:gd name="connsiteY20" fmla="*/ 20234 h 22452"/>
              <a:gd name="connsiteX21" fmla="*/ 0 w 21703"/>
              <a:gd name="connsiteY21" fmla="*/ 62 h 22452"/>
              <a:gd name="connsiteX0" fmla="*/ 0 w 21703"/>
              <a:gd name="connsiteY0" fmla="*/ 62 h 22452"/>
              <a:gd name="connsiteX1" fmla="*/ 21677 w 21703"/>
              <a:gd name="connsiteY1" fmla="*/ 0 h 22452"/>
              <a:gd name="connsiteX2" fmla="*/ 21703 w 21703"/>
              <a:gd name="connsiteY2" fmla="*/ 21755 h 22452"/>
              <a:gd name="connsiteX3" fmla="*/ 21074 w 21703"/>
              <a:gd name="connsiteY3" fmla="*/ 22008 h 22452"/>
              <a:gd name="connsiteX4" fmla="*/ 20165 w 21703"/>
              <a:gd name="connsiteY4" fmla="*/ 21966 h 22452"/>
              <a:gd name="connsiteX5" fmla="*/ 19025 w 21703"/>
              <a:gd name="connsiteY5" fmla="*/ 21676 h 22452"/>
              <a:gd name="connsiteX6" fmla="*/ 18012 w 21703"/>
              <a:gd name="connsiteY6" fmla="*/ 21498 h 22452"/>
              <a:gd name="connsiteX7" fmla="*/ 16295 w 21703"/>
              <a:gd name="connsiteY7" fmla="*/ 21373 h 22452"/>
              <a:gd name="connsiteX8" fmla="*/ 14527 w 21703"/>
              <a:gd name="connsiteY8" fmla="*/ 21061 h 22452"/>
              <a:gd name="connsiteX9" fmla="*/ 13206 w 21703"/>
              <a:gd name="connsiteY9" fmla="*/ 21341 h 22452"/>
              <a:gd name="connsiteX10" fmla="*/ 11867 w 21703"/>
              <a:gd name="connsiteY10" fmla="*/ 21913 h 22452"/>
              <a:gd name="connsiteX11" fmla="*/ 10836 w 21703"/>
              <a:gd name="connsiteY11" fmla="*/ 22042 h 22452"/>
              <a:gd name="connsiteX12" fmla="*/ 9494 w 21703"/>
              <a:gd name="connsiteY12" fmla="*/ 21841 h 22452"/>
              <a:gd name="connsiteX13" fmla="*/ 8314 w 21703"/>
              <a:gd name="connsiteY13" fmla="*/ 21525 h 22452"/>
              <a:gd name="connsiteX14" fmla="*/ 7181 w 21703"/>
              <a:gd name="connsiteY14" fmla="*/ 21446 h 22452"/>
              <a:gd name="connsiteX15" fmla="*/ 4452 w 21703"/>
              <a:gd name="connsiteY15" fmla="*/ 22434 h 22452"/>
              <a:gd name="connsiteX16" fmla="*/ 3216 w 21703"/>
              <a:gd name="connsiteY16" fmla="*/ 22091 h 22452"/>
              <a:gd name="connsiteX17" fmla="*/ 2238 w 21703"/>
              <a:gd name="connsiteY17" fmla="*/ 22059 h 22452"/>
              <a:gd name="connsiteX18" fmla="*/ 1465 w 21703"/>
              <a:gd name="connsiteY18" fmla="*/ 21498 h 22452"/>
              <a:gd name="connsiteX19" fmla="*/ 770 w 21703"/>
              <a:gd name="connsiteY19" fmla="*/ 20593 h 22452"/>
              <a:gd name="connsiteX20" fmla="*/ 0 w 21703"/>
              <a:gd name="connsiteY20" fmla="*/ 20234 h 22452"/>
              <a:gd name="connsiteX21" fmla="*/ 0 w 21703"/>
              <a:gd name="connsiteY21" fmla="*/ 62 h 22452"/>
              <a:gd name="connsiteX0" fmla="*/ 0 w 21703"/>
              <a:gd name="connsiteY0" fmla="*/ 62 h 22452"/>
              <a:gd name="connsiteX1" fmla="*/ 21677 w 21703"/>
              <a:gd name="connsiteY1" fmla="*/ 0 h 22452"/>
              <a:gd name="connsiteX2" fmla="*/ 21703 w 21703"/>
              <a:gd name="connsiteY2" fmla="*/ 21755 h 22452"/>
              <a:gd name="connsiteX3" fmla="*/ 21074 w 21703"/>
              <a:gd name="connsiteY3" fmla="*/ 22008 h 22452"/>
              <a:gd name="connsiteX4" fmla="*/ 20165 w 21703"/>
              <a:gd name="connsiteY4" fmla="*/ 21966 h 22452"/>
              <a:gd name="connsiteX5" fmla="*/ 19025 w 21703"/>
              <a:gd name="connsiteY5" fmla="*/ 21676 h 22452"/>
              <a:gd name="connsiteX6" fmla="*/ 18012 w 21703"/>
              <a:gd name="connsiteY6" fmla="*/ 21498 h 22452"/>
              <a:gd name="connsiteX7" fmla="*/ 16295 w 21703"/>
              <a:gd name="connsiteY7" fmla="*/ 21373 h 22452"/>
              <a:gd name="connsiteX8" fmla="*/ 14527 w 21703"/>
              <a:gd name="connsiteY8" fmla="*/ 21061 h 22452"/>
              <a:gd name="connsiteX9" fmla="*/ 13206 w 21703"/>
              <a:gd name="connsiteY9" fmla="*/ 21341 h 22452"/>
              <a:gd name="connsiteX10" fmla="*/ 11867 w 21703"/>
              <a:gd name="connsiteY10" fmla="*/ 21913 h 22452"/>
              <a:gd name="connsiteX11" fmla="*/ 10836 w 21703"/>
              <a:gd name="connsiteY11" fmla="*/ 22042 h 22452"/>
              <a:gd name="connsiteX12" fmla="*/ 9494 w 21703"/>
              <a:gd name="connsiteY12" fmla="*/ 21841 h 22452"/>
              <a:gd name="connsiteX13" fmla="*/ 8314 w 21703"/>
              <a:gd name="connsiteY13" fmla="*/ 21525 h 22452"/>
              <a:gd name="connsiteX14" fmla="*/ 7181 w 21703"/>
              <a:gd name="connsiteY14" fmla="*/ 21446 h 22452"/>
              <a:gd name="connsiteX15" fmla="*/ 4452 w 21703"/>
              <a:gd name="connsiteY15" fmla="*/ 22434 h 22452"/>
              <a:gd name="connsiteX16" fmla="*/ 3216 w 21703"/>
              <a:gd name="connsiteY16" fmla="*/ 22091 h 22452"/>
              <a:gd name="connsiteX17" fmla="*/ 2238 w 21703"/>
              <a:gd name="connsiteY17" fmla="*/ 22059 h 22452"/>
              <a:gd name="connsiteX18" fmla="*/ 1465 w 21703"/>
              <a:gd name="connsiteY18" fmla="*/ 21498 h 22452"/>
              <a:gd name="connsiteX19" fmla="*/ 770 w 21703"/>
              <a:gd name="connsiteY19" fmla="*/ 20593 h 22452"/>
              <a:gd name="connsiteX20" fmla="*/ 0 w 21703"/>
              <a:gd name="connsiteY20" fmla="*/ 20314 h 22452"/>
              <a:gd name="connsiteX21" fmla="*/ 0 w 21703"/>
              <a:gd name="connsiteY21" fmla="*/ 62 h 22452"/>
              <a:gd name="connsiteX0" fmla="*/ 0 w 21703"/>
              <a:gd name="connsiteY0" fmla="*/ 62 h 22452"/>
              <a:gd name="connsiteX1" fmla="*/ 21677 w 21703"/>
              <a:gd name="connsiteY1" fmla="*/ 0 h 22452"/>
              <a:gd name="connsiteX2" fmla="*/ 21703 w 21703"/>
              <a:gd name="connsiteY2" fmla="*/ 21755 h 22452"/>
              <a:gd name="connsiteX3" fmla="*/ 21074 w 21703"/>
              <a:gd name="connsiteY3" fmla="*/ 22008 h 22452"/>
              <a:gd name="connsiteX4" fmla="*/ 20165 w 21703"/>
              <a:gd name="connsiteY4" fmla="*/ 21966 h 22452"/>
              <a:gd name="connsiteX5" fmla="*/ 19025 w 21703"/>
              <a:gd name="connsiteY5" fmla="*/ 21676 h 22452"/>
              <a:gd name="connsiteX6" fmla="*/ 18012 w 21703"/>
              <a:gd name="connsiteY6" fmla="*/ 21498 h 22452"/>
              <a:gd name="connsiteX7" fmla="*/ 16295 w 21703"/>
              <a:gd name="connsiteY7" fmla="*/ 21373 h 22452"/>
              <a:gd name="connsiteX8" fmla="*/ 14527 w 21703"/>
              <a:gd name="connsiteY8" fmla="*/ 21061 h 22452"/>
              <a:gd name="connsiteX9" fmla="*/ 13206 w 21703"/>
              <a:gd name="connsiteY9" fmla="*/ 21341 h 22452"/>
              <a:gd name="connsiteX10" fmla="*/ 11867 w 21703"/>
              <a:gd name="connsiteY10" fmla="*/ 21913 h 22452"/>
              <a:gd name="connsiteX11" fmla="*/ 10836 w 21703"/>
              <a:gd name="connsiteY11" fmla="*/ 22042 h 22452"/>
              <a:gd name="connsiteX12" fmla="*/ 9494 w 21703"/>
              <a:gd name="connsiteY12" fmla="*/ 21841 h 22452"/>
              <a:gd name="connsiteX13" fmla="*/ 8314 w 21703"/>
              <a:gd name="connsiteY13" fmla="*/ 21525 h 22452"/>
              <a:gd name="connsiteX14" fmla="*/ 7181 w 21703"/>
              <a:gd name="connsiteY14" fmla="*/ 21446 h 22452"/>
              <a:gd name="connsiteX15" fmla="*/ 4452 w 21703"/>
              <a:gd name="connsiteY15" fmla="*/ 22434 h 22452"/>
              <a:gd name="connsiteX16" fmla="*/ 3216 w 21703"/>
              <a:gd name="connsiteY16" fmla="*/ 22091 h 22452"/>
              <a:gd name="connsiteX17" fmla="*/ 2238 w 21703"/>
              <a:gd name="connsiteY17" fmla="*/ 22059 h 22452"/>
              <a:gd name="connsiteX18" fmla="*/ 1465 w 21703"/>
              <a:gd name="connsiteY18" fmla="*/ 21498 h 22452"/>
              <a:gd name="connsiteX19" fmla="*/ 638 w 21703"/>
              <a:gd name="connsiteY19" fmla="*/ 20433 h 22452"/>
              <a:gd name="connsiteX20" fmla="*/ 0 w 21703"/>
              <a:gd name="connsiteY20" fmla="*/ 20314 h 22452"/>
              <a:gd name="connsiteX21" fmla="*/ 0 w 21703"/>
              <a:gd name="connsiteY21" fmla="*/ 62 h 22452"/>
              <a:gd name="connsiteX0" fmla="*/ 0 w 21703"/>
              <a:gd name="connsiteY0" fmla="*/ 62 h 22348"/>
              <a:gd name="connsiteX1" fmla="*/ 21677 w 21703"/>
              <a:gd name="connsiteY1" fmla="*/ 0 h 22348"/>
              <a:gd name="connsiteX2" fmla="*/ 21703 w 21703"/>
              <a:gd name="connsiteY2" fmla="*/ 21755 h 22348"/>
              <a:gd name="connsiteX3" fmla="*/ 21074 w 21703"/>
              <a:gd name="connsiteY3" fmla="*/ 22008 h 22348"/>
              <a:gd name="connsiteX4" fmla="*/ 20165 w 21703"/>
              <a:gd name="connsiteY4" fmla="*/ 21966 h 22348"/>
              <a:gd name="connsiteX5" fmla="*/ 19025 w 21703"/>
              <a:gd name="connsiteY5" fmla="*/ 21676 h 22348"/>
              <a:gd name="connsiteX6" fmla="*/ 18012 w 21703"/>
              <a:gd name="connsiteY6" fmla="*/ 21498 h 22348"/>
              <a:gd name="connsiteX7" fmla="*/ 16295 w 21703"/>
              <a:gd name="connsiteY7" fmla="*/ 21373 h 22348"/>
              <a:gd name="connsiteX8" fmla="*/ 14527 w 21703"/>
              <a:gd name="connsiteY8" fmla="*/ 21061 h 22348"/>
              <a:gd name="connsiteX9" fmla="*/ 13206 w 21703"/>
              <a:gd name="connsiteY9" fmla="*/ 21341 h 22348"/>
              <a:gd name="connsiteX10" fmla="*/ 11867 w 21703"/>
              <a:gd name="connsiteY10" fmla="*/ 21913 h 22348"/>
              <a:gd name="connsiteX11" fmla="*/ 10836 w 21703"/>
              <a:gd name="connsiteY11" fmla="*/ 22042 h 22348"/>
              <a:gd name="connsiteX12" fmla="*/ 9494 w 21703"/>
              <a:gd name="connsiteY12" fmla="*/ 21841 h 22348"/>
              <a:gd name="connsiteX13" fmla="*/ 8314 w 21703"/>
              <a:gd name="connsiteY13" fmla="*/ 21525 h 22348"/>
              <a:gd name="connsiteX14" fmla="*/ 7181 w 21703"/>
              <a:gd name="connsiteY14" fmla="*/ 21446 h 22348"/>
              <a:gd name="connsiteX15" fmla="*/ 4627 w 21703"/>
              <a:gd name="connsiteY15" fmla="*/ 22328 h 22348"/>
              <a:gd name="connsiteX16" fmla="*/ 3216 w 21703"/>
              <a:gd name="connsiteY16" fmla="*/ 22091 h 22348"/>
              <a:gd name="connsiteX17" fmla="*/ 2238 w 21703"/>
              <a:gd name="connsiteY17" fmla="*/ 22059 h 22348"/>
              <a:gd name="connsiteX18" fmla="*/ 1465 w 21703"/>
              <a:gd name="connsiteY18" fmla="*/ 21498 h 22348"/>
              <a:gd name="connsiteX19" fmla="*/ 638 w 21703"/>
              <a:gd name="connsiteY19" fmla="*/ 20433 h 22348"/>
              <a:gd name="connsiteX20" fmla="*/ 0 w 21703"/>
              <a:gd name="connsiteY20" fmla="*/ 20314 h 22348"/>
              <a:gd name="connsiteX21" fmla="*/ 0 w 21703"/>
              <a:gd name="connsiteY21" fmla="*/ 62 h 22348"/>
              <a:gd name="connsiteX0" fmla="*/ 0 w 21703"/>
              <a:gd name="connsiteY0" fmla="*/ 62 h 22427"/>
              <a:gd name="connsiteX1" fmla="*/ 21677 w 21703"/>
              <a:gd name="connsiteY1" fmla="*/ 0 h 22427"/>
              <a:gd name="connsiteX2" fmla="*/ 21703 w 21703"/>
              <a:gd name="connsiteY2" fmla="*/ 21755 h 22427"/>
              <a:gd name="connsiteX3" fmla="*/ 21074 w 21703"/>
              <a:gd name="connsiteY3" fmla="*/ 22008 h 22427"/>
              <a:gd name="connsiteX4" fmla="*/ 20165 w 21703"/>
              <a:gd name="connsiteY4" fmla="*/ 21966 h 22427"/>
              <a:gd name="connsiteX5" fmla="*/ 19025 w 21703"/>
              <a:gd name="connsiteY5" fmla="*/ 21676 h 22427"/>
              <a:gd name="connsiteX6" fmla="*/ 18012 w 21703"/>
              <a:gd name="connsiteY6" fmla="*/ 21498 h 22427"/>
              <a:gd name="connsiteX7" fmla="*/ 16295 w 21703"/>
              <a:gd name="connsiteY7" fmla="*/ 21373 h 22427"/>
              <a:gd name="connsiteX8" fmla="*/ 14527 w 21703"/>
              <a:gd name="connsiteY8" fmla="*/ 21061 h 22427"/>
              <a:gd name="connsiteX9" fmla="*/ 13206 w 21703"/>
              <a:gd name="connsiteY9" fmla="*/ 21341 h 22427"/>
              <a:gd name="connsiteX10" fmla="*/ 11867 w 21703"/>
              <a:gd name="connsiteY10" fmla="*/ 21913 h 22427"/>
              <a:gd name="connsiteX11" fmla="*/ 10836 w 21703"/>
              <a:gd name="connsiteY11" fmla="*/ 22042 h 22427"/>
              <a:gd name="connsiteX12" fmla="*/ 9494 w 21703"/>
              <a:gd name="connsiteY12" fmla="*/ 21841 h 22427"/>
              <a:gd name="connsiteX13" fmla="*/ 8314 w 21703"/>
              <a:gd name="connsiteY13" fmla="*/ 21525 h 22427"/>
              <a:gd name="connsiteX14" fmla="*/ 7181 w 21703"/>
              <a:gd name="connsiteY14" fmla="*/ 21446 h 22427"/>
              <a:gd name="connsiteX15" fmla="*/ 4430 w 21703"/>
              <a:gd name="connsiteY15" fmla="*/ 22408 h 22427"/>
              <a:gd name="connsiteX16" fmla="*/ 3216 w 21703"/>
              <a:gd name="connsiteY16" fmla="*/ 22091 h 22427"/>
              <a:gd name="connsiteX17" fmla="*/ 2238 w 21703"/>
              <a:gd name="connsiteY17" fmla="*/ 22059 h 22427"/>
              <a:gd name="connsiteX18" fmla="*/ 1465 w 21703"/>
              <a:gd name="connsiteY18" fmla="*/ 21498 h 22427"/>
              <a:gd name="connsiteX19" fmla="*/ 638 w 21703"/>
              <a:gd name="connsiteY19" fmla="*/ 20433 h 22427"/>
              <a:gd name="connsiteX20" fmla="*/ 0 w 21703"/>
              <a:gd name="connsiteY20" fmla="*/ 20314 h 22427"/>
              <a:gd name="connsiteX21" fmla="*/ 0 w 21703"/>
              <a:gd name="connsiteY21" fmla="*/ 62 h 22427"/>
              <a:gd name="connsiteX0" fmla="*/ 0 w 21703"/>
              <a:gd name="connsiteY0" fmla="*/ 62 h 22427"/>
              <a:gd name="connsiteX1" fmla="*/ 21677 w 21703"/>
              <a:gd name="connsiteY1" fmla="*/ 0 h 22427"/>
              <a:gd name="connsiteX2" fmla="*/ 21703 w 21703"/>
              <a:gd name="connsiteY2" fmla="*/ 21755 h 22427"/>
              <a:gd name="connsiteX3" fmla="*/ 21074 w 21703"/>
              <a:gd name="connsiteY3" fmla="*/ 22008 h 22427"/>
              <a:gd name="connsiteX4" fmla="*/ 20165 w 21703"/>
              <a:gd name="connsiteY4" fmla="*/ 21966 h 22427"/>
              <a:gd name="connsiteX5" fmla="*/ 19025 w 21703"/>
              <a:gd name="connsiteY5" fmla="*/ 21676 h 22427"/>
              <a:gd name="connsiteX6" fmla="*/ 18012 w 21703"/>
              <a:gd name="connsiteY6" fmla="*/ 21498 h 22427"/>
              <a:gd name="connsiteX7" fmla="*/ 16295 w 21703"/>
              <a:gd name="connsiteY7" fmla="*/ 21373 h 22427"/>
              <a:gd name="connsiteX8" fmla="*/ 14527 w 21703"/>
              <a:gd name="connsiteY8" fmla="*/ 21061 h 22427"/>
              <a:gd name="connsiteX9" fmla="*/ 13206 w 21703"/>
              <a:gd name="connsiteY9" fmla="*/ 21341 h 22427"/>
              <a:gd name="connsiteX10" fmla="*/ 11867 w 21703"/>
              <a:gd name="connsiteY10" fmla="*/ 21913 h 22427"/>
              <a:gd name="connsiteX11" fmla="*/ 10836 w 21703"/>
              <a:gd name="connsiteY11" fmla="*/ 22042 h 22427"/>
              <a:gd name="connsiteX12" fmla="*/ 9516 w 21703"/>
              <a:gd name="connsiteY12" fmla="*/ 21788 h 22427"/>
              <a:gd name="connsiteX13" fmla="*/ 8314 w 21703"/>
              <a:gd name="connsiteY13" fmla="*/ 21525 h 22427"/>
              <a:gd name="connsiteX14" fmla="*/ 7181 w 21703"/>
              <a:gd name="connsiteY14" fmla="*/ 21446 h 22427"/>
              <a:gd name="connsiteX15" fmla="*/ 4430 w 21703"/>
              <a:gd name="connsiteY15" fmla="*/ 22408 h 22427"/>
              <a:gd name="connsiteX16" fmla="*/ 3216 w 21703"/>
              <a:gd name="connsiteY16" fmla="*/ 22091 h 22427"/>
              <a:gd name="connsiteX17" fmla="*/ 2238 w 21703"/>
              <a:gd name="connsiteY17" fmla="*/ 22059 h 22427"/>
              <a:gd name="connsiteX18" fmla="*/ 1465 w 21703"/>
              <a:gd name="connsiteY18" fmla="*/ 21498 h 22427"/>
              <a:gd name="connsiteX19" fmla="*/ 638 w 21703"/>
              <a:gd name="connsiteY19" fmla="*/ 20433 h 22427"/>
              <a:gd name="connsiteX20" fmla="*/ 0 w 21703"/>
              <a:gd name="connsiteY20" fmla="*/ 20314 h 22427"/>
              <a:gd name="connsiteX21" fmla="*/ 0 w 21703"/>
              <a:gd name="connsiteY21" fmla="*/ 62 h 22427"/>
              <a:gd name="connsiteX0" fmla="*/ 0 w 21703"/>
              <a:gd name="connsiteY0" fmla="*/ 62 h 22427"/>
              <a:gd name="connsiteX1" fmla="*/ 21677 w 21703"/>
              <a:gd name="connsiteY1" fmla="*/ 0 h 22427"/>
              <a:gd name="connsiteX2" fmla="*/ 21703 w 21703"/>
              <a:gd name="connsiteY2" fmla="*/ 21755 h 22427"/>
              <a:gd name="connsiteX3" fmla="*/ 21074 w 21703"/>
              <a:gd name="connsiteY3" fmla="*/ 22008 h 22427"/>
              <a:gd name="connsiteX4" fmla="*/ 20165 w 21703"/>
              <a:gd name="connsiteY4" fmla="*/ 21966 h 22427"/>
              <a:gd name="connsiteX5" fmla="*/ 19025 w 21703"/>
              <a:gd name="connsiteY5" fmla="*/ 21676 h 22427"/>
              <a:gd name="connsiteX6" fmla="*/ 18012 w 21703"/>
              <a:gd name="connsiteY6" fmla="*/ 21498 h 22427"/>
              <a:gd name="connsiteX7" fmla="*/ 16295 w 21703"/>
              <a:gd name="connsiteY7" fmla="*/ 21373 h 22427"/>
              <a:gd name="connsiteX8" fmla="*/ 14527 w 21703"/>
              <a:gd name="connsiteY8" fmla="*/ 21061 h 22427"/>
              <a:gd name="connsiteX9" fmla="*/ 13206 w 21703"/>
              <a:gd name="connsiteY9" fmla="*/ 21341 h 22427"/>
              <a:gd name="connsiteX10" fmla="*/ 11867 w 21703"/>
              <a:gd name="connsiteY10" fmla="*/ 21913 h 22427"/>
              <a:gd name="connsiteX11" fmla="*/ 10770 w 21703"/>
              <a:gd name="connsiteY11" fmla="*/ 22015 h 22427"/>
              <a:gd name="connsiteX12" fmla="*/ 9516 w 21703"/>
              <a:gd name="connsiteY12" fmla="*/ 21788 h 22427"/>
              <a:gd name="connsiteX13" fmla="*/ 8314 w 21703"/>
              <a:gd name="connsiteY13" fmla="*/ 21525 h 22427"/>
              <a:gd name="connsiteX14" fmla="*/ 7181 w 21703"/>
              <a:gd name="connsiteY14" fmla="*/ 21446 h 22427"/>
              <a:gd name="connsiteX15" fmla="*/ 4430 w 21703"/>
              <a:gd name="connsiteY15" fmla="*/ 22408 h 22427"/>
              <a:gd name="connsiteX16" fmla="*/ 3216 w 21703"/>
              <a:gd name="connsiteY16" fmla="*/ 22091 h 22427"/>
              <a:gd name="connsiteX17" fmla="*/ 2238 w 21703"/>
              <a:gd name="connsiteY17" fmla="*/ 22059 h 22427"/>
              <a:gd name="connsiteX18" fmla="*/ 1465 w 21703"/>
              <a:gd name="connsiteY18" fmla="*/ 21498 h 22427"/>
              <a:gd name="connsiteX19" fmla="*/ 638 w 21703"/>
              <a:gd name="connsiteY19" fmla="*/ 20433 h 22427"/>
              <a:gd name="connsiteX20" fmla="*/ 0 w 21703"/>
              <a:gd name="connsiteY20" fmla="*/ 20314 h 22427"/>
              <a:gd name="connsiteX21" fmla="*/ 0 w 21703"/>
              <a:gd name="connsiteY21" fmla="*/ 62 h 22427"/>
              <a:gd name="connsiteX0" fmla="*/ 0 w 21703"/>
              <a:gd name="connsiteY0" fmla="*/ 62 h 22427"/>
              <a:gd name="connsiteX1" fmla="*/ 21677 w 21703"/>
              <a:gd name="connsiteY1" fmla="*/ 0 h 22427"/>
              <a:gd name="connsiteX2" fmla="*/ 21703 w 21703"/>
              <a:gd name="connsiteY2" fmla="*/ 21755 h 22427"/>
              <a:gd name="connsiteX3" fmla="*/ 21074 w 21703"/>
              <a:gd name="connsiteY3" fmla="*/ 22008 h 22427"/>
              <a:gd name="connsiteX4" fmla="*/ 20165 w 21703"/>
              <a:gd name="connsiteY4" fmla="*/ 21966 h 22427"/>
              <a:gd name="connsiteX5" fmla="*/ 19025 w 21703"/>
              <a:gd name="connsiteY5" fmla="*/ 21676 h 22427"/>
              <a:gd name="connsiteX6" fmla="*/ 18012 w 21703"/>
              <a:gd name="connsiteY6" fmla="*/ 21498 h 22427"/>
              <a:gd name="connsiteX7" fmla="*/ 16295 w 21703"/>
              <a:gd name="connsiteY7" fmla="*/ 21373 h 22427"/>
              <a:gd name="connsiteX8" fmla="*/ 14527 w 21703"/>
              <a:gd name="connsiteY8" fmla="*/ 21061 h 22427"/>
              <a:gd name="connsiteX9" fmla="*/ 13403 w 21703"/>
              <a:gd name="connsiteY9" fmla="*/ 21208 h 22427"/>
              <a:gd name="connsiteX10" fmla="*/ 11867 w 21703"/>
              <a:gd name="connsiteY10" fmla="*/ 21913 h 22427"/>
              <a:gd name="connsiteX11" fmla="*/ 10770 w 21703"/>
              <a:gd name="connsiteY11" fmla="*/ 22015 h 22427"/>
              <a:gd name="connsiteX12" fmla="*/ 9516 w 21703"/>
              <a:gd name="connsiteY12" fmla="*/ 21788 h 22427"/>
              <a:gd name="connsiteX13" fmla="*/ 8314 w 21703"/>
              <a:gd name="connsiteY13" fmla="*/ 21525 h 22427"/>
              <a:gd name="connsiteX14" fmla="*/ 7181 w 21703"/>
              <a:gd name="connsiteY14" fmla="*/ 21446 h 22427"/>
              <a:gd name="connsiteX15" fmla="*/ 4430 w 21703"/>
              <a:gd name="connsiteY15" fmla="*/ 22408 h 22427"/>
              <a:gd name="connsiteX16" fmla="*/ 3216 w 21703"/>
              <a:gd name="connsiteY16" fmla="*/ 22091 h 22427"/>
              <a:gd name="connsiteX17" fmla="*/ 2238 w 21703"/>
              <a:gd name="connsiteY17" fmla="*/ 22059 h 22427"/>
              <a:gd name="connsiteX18" fmla="*/ 1465 w 21703"/>
              <a:gd name="connsiteY18" fmla="*/ 21498 h 22427"/>
              <a:gd name="connsiteX19" fmla="*/ 638 w 21703"/>
              <a:gd name="connsiteY19" fmla="*/ 20433 h 22427"/>
              <a:gd name="connsiteX20" fmla="*/ 0 w 21703"/>
              <a:gd name="connsiteY20" fmla="*/ 20314 h 22427"/>
              <a:gd name="connsiteX21" fmla="*/ 0 w 21703"/>
              <a:gd name="connsiteY21" fmla="*/ 62 h 22427"/>
              <a:gd name="connsiteX0" fmla="*/ 0 w 21703"/>
              <a:gd name="connsiteY0" fmla="*/ 62 h 22427"/>
              <a:gd name="connsiteX1" fmla="*/ 21677 w 21703"/>
              <a:gd name="connsiteY1" fmla="*/ 0 h 22427"/>
              <a:gd name="connsiteX2" fmla="*/ 21703 w 21703"/>
              <a:gd name="connsiteY2" fmla="*/ 21755 h 22427"/>
              <a:gd name="connsiteX3" fmla="*/ 21074 w 21703"/>
              <a:gd name="connsiteY3" fmla="*/ 22008 h 22427"/>
              <a:gd name="connsiteX4" fmla="*/ 20165 w 21703"/>
              <a:gd name="connsiteY4" fmla="*/ 21966 h 22427"/>
              <a:gd name="connsiteX5" fmla="*/ 19025 w 21703"/>
              <a:gd name="connsiteY5" fmla="*/ 21676 h 22427"/>
              <a:gd name="connsiteX6" fmla="*/ 18012 w 21703"/>
              <a:gd name="connsiteY6" fmla="*/ 21498 h 22427"/>
              <a:gd name="connsiteX7" fmla="*/ 16120 w 21703"/>
              <a:gd name="connsiteY7" fmla="*/ 21320 h 22427"/>
              <a:gd name="connsiteX8" fmla="*/ 14527 w 21703"/>
              <a:gd name="connsiteY8" fmla="*/ 21061 h 22427"/>
              <a:gd name="connsiteX9" fmla="*/ 13403 w 21703"/>
              <a:gd name="connsiteY9" fmla="*/ 21208 h 22427"/>
              <a:gd name="connsiteX10" fmla="*/ 11867 w 21703"/>
              <a:gd name="connsiteY10" fmla="*/ 21913 h 22427"/>
              <a:gd name="connsiteX11" fmla="*/ 10770 w 21703"/>
              <a:gd name="connsiteY11" fmla="*/ 22015 h 22427"/>
              <a:gd name="connsiteX12" fmla="*/ 9516 w 21703"/>
              <a:gd name="connsiteY12" fmla="*/ 21788 h 22427"/>
              <a:gd name="connsiteX13" fmla="*/ 8314 w 21703"/>
              <a:gd name="connsiteY13" fmla="*/ 21525 h 22427"/>
              <a:gd name="connsiteX14" fmla="*/ 7181 w 21703"/>
              <a:gd name="connsiteY14" fmla="*/ 21446 h 22427"/>
              <a:gd name="connsiteX15" fmla="*/ 4430 w 21703"/>
              <a:gd name="connsiteY15" fmla="*/ 22408 h 22427"/>
              <a:gd name="connsiteX16" fmla="*/ 3216 w 21703"/>
              <a:gd name="connsiteY16" fmla="*/ 22091 h 22427"/>
              <a:gd name="connsiteX17" fmla="*/ 2238 w 21703"/>
              <a:gd name="connsiteY17" fmla="*/ 22059 h 22427"/>
              <a:gd name="connsiteX18" fmla="*/ 1465 w 21703"/>
              <a:gd name="connsiteY18" fmla="*/ 21498 h 22427"/>
              <a:gd name="connsiteX19" fmla="*/ 638 w 21703"/>
              <a:gd name="connsiteY19" fmla="*/ 20433 h 22427"/>
              <a:gd name="connsiteX20" fmla="*/ 0 w 21703"/>
              <a:gd name="connsiteY20" fmla="*/ 20314 h 22427"/>
              <a:gd name="connsiteX21" fmla="*/ 0 w 21703"/>
              <a:gd name="connsiteY21" fmla="*/ 62 h 22427"/>
              <a:gd name="connsiteX0" fmla="*/ 0 w 21703"/>
              <a:gd name="connsiteY0" fmla="*/ 62 h 22427"/>
              <a:gd name="connsiteX1" fmla="*/ 21677 w 21703"/>
              <a:gd name="connsiteY1" fmla="*/ 0 h 22427"/>
              <a:gd name="connsiteX2" fmla="*/ 21703 w 21703"/>
              <a:gd name="connsiteY2" fmla="*/ 21755 h 22427"/>
              <a:gd name="connsiteX3" fmla="*/ 21074 w 21703"/>
              <a:gd name="connsiteY3" fmla="*/ 22008 h 22427"/>
              <a:gd name="connsiteX4" fmla="*/ 20165 w 21703"/>
              <a:gd name="connsiteY4" fmla="*/ 21966 h 22427"/>
              <a:gd name="connsiteX5" fmla="*/ 19025 w 21703"/>
              <a:gd name="connsiteY5" fmla="*/ 21676 h 22427"/>
              <a:gd name="connsiteX6" fmla="*/ 18012 w 21703"/>
              <a:gd name="connsiteY6" fmla="*/ 21525 h 22427"/>
              <a:gd name="connsiteX7" fmla="*/ 16120 w 21703"/>
              <a:gd name="connsiteY7" fmla="*/ 21320 h 22427"/>
              <a:gd name="connsiteX8" fmla="*/ 14527 w 21703"/>
              <a:gd name="connsiteY8" fmla="*/ 21061 h 22427"/>
              <a:gd name="connsiteX9" fmla="*/ 13403 w 21703"/>
              <a:gd name="connsiteY9" fmla="*/ 21208 h 22427"/>
              <a:gd name="connsiteX10" fmla="*/ 11867 w 21703"/>
              <a:gd name="connsiteY10" fmla="*/ 21913 h 22427"/>
              <a:gd name="connsiteX11" fmla="*/ 10770 w 21703"/>
              <a:gd name="connsiteY11" fmla="*/ 22015 h 22427"/>
              <a:gd name="connsiteX12" fmla="*/ 9516 w 21703"/>
              <a:gd name="connsiteY12" fmla="*/ 21788 h 22427"/>
              <a:gd name="connsiteX13" fmla="*/ 8314 w 21703"/>
              <a:gd name="connsiteY13" fmla="*/ 21525 h 22427"/>
              <a:gd name="connsiteX14" fmla="*/ 7181 w 21703"/>
              <a:gd name="connsiteY14" fmla="*/ 21446 h 22427"/>
              <a:gd name="connsiteX15" fmla="*/ 4430 w 21703"/>
              <a:gd name="connsiteY15" fmla="*/ 22408 h 22427"/>
              <a:gd name="connsiteX16" fmla="*/ 3216 w 21703"/>
              <a:gd name="connsiteY16" fmla="*/ 22091 h 22427"/>
              <a:gd name="connsiteX17" fmla="*/ 2238 w 21703"/>
              <a:gd name="connsiteY17" fmla="*/ 22059 h 22427"/>
              <a:gd name="connsiteX18" fmla="*/ 1465 w 21703"/>
              <a:gd name="connsiteY18" fmla="*/ 21498 h 22427"/>
              <a:gd name="connsiteX19" fmla="*/ 638 w 21703"/>
              <a:gd name="connsiteY19" fmla="*/ 20433 h 22427"/>
              <a:gd name="connsiteX20" fmla="*/ 0 w 21703"/>
              <a:gd name="connsiteY20" fmla="*/ 20314 h 22427"/>
              <a:gd name="connsiteX21" fmla="*/ 0 w 21703"/>
              <a:gd name="connsiteY21" fmla="*/ 62 h 22427"/>
              <a:gd name="connsiteX0" fmla="*/ 0 w 21703"/>
              <a:gd name="connsiteY0" fmla="*/ 62 h 22427"/>
              <a:gd name="connsiteX1" fmla="*/ 21677 w 21703"/>
              <a:gd name="connsiteY1" fmla="*/ 0 h 22427"/>
              <a:gd name="connsiteX2" fmla="*/ 21703 w 21703"/>
              <a:gd name="connsiteY2" fmla="*/ 21755 h 22427"/>
              <a:gd name="connsiteX3" fmla="*/ 21074 w 21703"/>
              <a:gd name="connsiteY3" fmla="*/ 22008 h 22427"/>
              <a:gd name="connsiteX4" fmla="*/ 20165 w 21703"/>
              <a:gd name="connsiteY4" fmla="*/ 21966 h 22427"/>
              <a:gd name="connsiteX5" fmla="*/ 19025 w 21703"/>
              <a:gd name="connsiteY5" fmla="*/ 21676 h 22427"/>
              <a:gd name="connsiteX6" fmla="*/ 18012 w 21703"/>
              <a:gd name="connsiteY6" fmla="*/ 21525 h 22427"/>
              <a:gd name="connsiteX7" fmla="*/ 16120 w 21703"/>
              <a:gd name="connsiteY7" fmla="*/ 21320 h 22427"/>
              <a:gd name="connsiteX8" fmla="*/ 14527 w 21703"/>
              <a:gd name="connsiteY8" fmla="*/ 21061 h 22427"/>
              <a:gd name="connsiteX9" fmla="*/ 13403 w 21703"/>
              <a:gd name="connsiteY9" fmla="*/ 21208 h 22427"/>
              <a:gd name="connsiteX10" fmla="*/ 11867 w 21703"/>
              <a:gd name="connsiteY10" fmla="*/ 21913 h 22427"/>
              <a:gd name="connsiteX11" fmla="*/ 10770 w 21703"/>
              <a:gd name="connsiteY11" fmla="*/ 22015 h 22427"/>
              <a:gd name="connsiteX12" fmla="*/ 9516 w 21703"/>
              <a:gd name="connsiteY12" fmla="*/ 21788 h 22427"/>
              <a:gd name="connsiteX13" fmla="*/ 8314 w 21703"/>
              <a:gd name="connsiteY13" fmla="*/ 21525 h 22427"/>
              <a:gd name="connsiteX14" fmla="*/ 7181 w 21703"/>
              <a:gd name="connsiteY14" fmla="*/ 21446 h 22427"/>
              <a:gd name="connsiteX15" fmla="*/ 4430 w 21703"/>
              <a:gd name="connsiteY15" fmla="*/ 22408 h 22427"/>
              <a:gd name="connsiteX16" fmla="*/ 3216 w 21703"/>
              <a:gd name="connsiteY16" fmla="*/ 22091 h 22427"/>
              <a:gd name="connsiteX17" fmla="*/ 2238 w 21703"/>
              <a:gd name="connsiteY17" fmla="*/ 22059 h 22427"/>
              <a:gd name="connsiteX18" fmla="*/ 1465 w 21703"/>
              <a:gd name="connsiteY18" fmla="*/ 21498 h 22427"/>
              <a:gd name="connsiteX19" fmla="*/ 638 w 21703"/>
              <a:gd name="connsiteY19" fmla="*/ 20433 h 22427"/>
              <a:gd name="connsiteX20" fmla="*/ 0 w 21703"/>
              <a:gd name="connsiteY20" fmla="*/ 20314 h 22427"/>
              <a:gd name="connsiteX21" fmla="*/ 0 w 21703"/>
              <a:gd name="connsiteY21" fmla="*/ 62 h 22427"/>
              <a:gd name="connsiteX0" fmla="*/ 0 w 21703"/>
              <a:gd name="connsiteY0" fmla="*/ 62 h 22427"/>
              <a:gd name="connsiteX1" fmla="*/ 21677 w 21703"/>
              <a:gd name="connsiteY1" fmla="*/ 0 h 22427"/>
              <a:gd name="connsiteX2" fmla="*/ 21703 w 21703"/>
              <a:gd name="connsiteY2" fmla="*/ 21893 h 22427"/>
              <a:gd name="connsiteX3" fmla="*/ 21074 w 21703"/>
              <a:gd name="connsiteY3" fmla="*/ 22008 h 22427"/>
              <a:gd name="connsiteX4" fmla="*/ 20165 w 21703"/>
              <a:gd name="connsiteY4" fmla="*/ 21966 h 22427"/>
              <a:gd name="connsiteX5" fmla="*/ 19025 w 21703"/>
              <a:gd name="connsiteY5" fmla="*/ 21676 h 22427"/>
              <a:gd name="connsiteX6" fmla="*/ 18012 w 21703"/>
              <a:gd name="connsiteY6" fmla="*/ 21525 h 22427"/>
              <a:gd name="connsiteX7" fmla="*/ 16120 w 21703"/>
              <a:gd name="connsiteY7" fmla="*/ 21320 h 22427"/>
              <a:gd name="connsiteX8" fmla="*/ 14527 w 21703"/>
              <a:gd name="connsiteY8" fmla="*/ 21061 h 22427"/>
              <a:gd name="connsiteX9" fmla="*/ 13403 w 21703"/>
              <a:gd name="connsiteY9" fmla="*/ 21208 h 22427"/>
              <a:gd name="connsiteX10" fmla="*/ 11867 w 21703"/>
              <a:gd name="connsiteY10" fmla="*/ 21913 h 22427"/>
              <a:gd name="connsiteX11" fmla="*/ 10770 w 21703"/>
              <a:gd name="connsiteY11" fmla="*/ 22015 h 22427"/>
              <a:gd name="connsiteX12" fmla="*/ 9516 w 21703"/>
              <a:gd name="connsiteY12" fmla="*/ 21788 h 22427"/>
              <a:gd name="connsiteX13" fmla="*/ 8314 w 21703"/>
              <a:gd name="connsiteY13" fmla="*/ 21525 h 22427"/>
              <a:gd name="connsiteX14" fmla="*/ 7181 w 21703"/>
              <a:gd name="connsiteY14" fmla="*/ 21446 h 22427"/>
              <a:gd name="connsiteX15" fmla="*/ 4430 w 21703"/>
              <a:gd name="connsiteY15" fmla="*/ 22408 h 22427"/>
              <a:gd name="connsiteX16" fmla="*/ 3216 w 21703"/>
              <a:gd name="connsiteY16" fmla="*/ 22091 h 22427"/>
              <a:gd name="connsiteX17" fmla="*/ 2238 w 21703"/>
              <a:gd name="connsiteY17" fmla="*/ 22059 h 22427"/>
              <a:gd name="connsiteX18" fmla="*/ 1465 w 21703"/>
              <a:gd name="connsiteY18" fmla="*/ 21498 h 22427"/>
              <a:gd name="connsiteX19" fmla="*/ 638 w 21703"/>
              <a:gd name="connsiteY19" fmla="*/ 20433 h 22427"/>
              <a:gd name="connsiteX20" fmla="*/ 0 w 21703"/>
              <a:gd name="connsiteY20" fmla="*/ 20314 h 22427"/>
              <a:gd name="connsiteX21" fmla="*/ 0 w 21703"/>
              <a:gd name="connsiteY21" fmla="*/ 62 h 22427"/>
              <a:gd name="connsiteX0" fmla="*/ 0 w 21736"/>
              <a:gd name="connsiteY0" fmla="*/ 62 h 22427"/>
              <a:gd name="connsiteX1" fmla="*/ 21677 w 21736"/>
              <a:gd name="connsiteY1" fmla="*/ 0 h 22427"/>
              <a:gd name="connsiteX2" fmla="*/ 21736 w 21736"/>
              <a:gd name="connsiteY2" fmla="*/ 21826 h 22427"/>
              <a:gd name="connsiteX3" fmla="*/ 21074 w 21736"/>
              <a:gd name="connsiteY3" fmla="*/ 22008 h 22427"/>
              <a:gd name="connsiteX4" fmla="*/ 20165 w 21736"/>
              <a:gd name="connsiteY4" fmla="*/ 21966 h 22427"/>
              <a:gd name="connsiteX5" fmla="*/ 19025 w 21736"/>
              <a:gd name="connsiteY5" fmla="*/ 21676 h 22427"/>
              <a:gd name="connsiteX6" fmla="*/ 18012 w 21736"/>
              <a:gd name="connsiteY6" fmla="*/ 21525 h 22427"/>
              <a:gd name="connsiteX7" fmla="*/ 16120 w 21736"/>
              <a:gd name="connsiteY7" fmla="*/ 21320 h 22427"/>
              <a:gd name="connsiteX8" fmla="*/ 14527 w 21736"/>
              <a:gd name="connsiteY8" fmla="*/ 21061 h 22427"/>
              <a:gd name="connsiteX9" fmla="*/ 13403 w 21736"/>
              <a:gd name="connsiteY9" fmla="*/ 21208 h 22427"/>
              <a:gd name="connsiteX10" fmla="*/ 11867 w 21736"/>
              <a:gd name="connsiteY10" fmla="*/ 21913 h 22427"/>
              <a:gd name="connsiteX11" fmla="*/ 10770 w 21736"/>
              <a:gd name="connsiteY11" fmla="*/ 22015 h 22427"/>
              <a:gd name="connsiteX12" fmla="*/ 9516 w 21736"/>
              <a:gd name="connsiteY12" fmla="*/ 21788 h 22427"/>
              <a:gd name="connsiteX13" fmla="*/ 8314 w 21736"/>
              <a:gd name="connsiteY13" fmla="*/ 21525 h 22427"/>
              <a:gd name="connsiteX14" fmla="*/ 7181 w 21736"/>
              <a:gd name="connsiteY14" fmla="*/ 21446 h 22427"/>
              <a:gd name="connsiteX15" fmla="*/ 4430 w 21736"/>
              <a:gd name="connsiteY15" fmla="*/ 22408 h 22427"/>
              <a:gd name="connsiteX16" fmla="*/ 3216 w 21736"/>
              <a:gd name="connsiteY16" fmla="*/ 22091 h 22427"/>
              <a:gd name="connsiteX17" fmla="*/ 2238 w 21736"/>
              <a:gd name="connsiteY17" fmla="*/ 22059 h 22427"/>
              <a:gd name="connsiteX18" fmla="*/ 1465 w 21736"/>
              <a:gd name="connsiteY18" fmla="*/ 21498 h 22427"/>
              <a:gd name="connsiteX19" fmla="*/ 638 w 21736"/>
              <a:gd name="connsiteY19" fmla="*/ 20433 h 22427"/>
              <a:gd name="connsiteX20" fmla="*/ 0 w 21736"/>
              <a:gd name="connsiteY20" fmla="*/ 20314 h 22427"/>
              <a:gd name="connsiteX21" fmla="*/ 0 w 21736"/>
              <a:gd name="connsiteY21" fmla="*/ 62 h 22427"/>
              <a:gd name="connsiteX0" fmla="*/ 0 w 21736"/>
              <a:gd name="connsiteY0" fmla="*/ 62 h 22427"/>
              <a:gd name="connsiteX1" fmla="*/ 21677 w 21736"/>
              <a:gd name="connsiteY1" fmla="*/ 0 h 22427"/>
              <a:gd name="connsiteX2" fmla="*/ 21736 w 21736"/>
              <a:gd name="connsiteY2" fmla="*/ 21826 h 22427"/>
              <a:gd name="connsiteX3" fmla="*/ 21074 w 21736"/>
              <a:gd name="connsiteY3" fmla="*/ 22008 h 22427"/>
              <a:gd name="connsiteX4" fmla="*/ 20165 w 21736"/>
              <a:gd name="connsiteY4" fmla="*/ 21966 h 22427"/>
              <a:gd name="connsiteX5" fmla="*/ 19025 w 21736"/>
              <a:gd name="connsiteY5" fmla="*/ 21676 h 22427"/>
              <a:gd name="connsiteX6" fmla="*/ 18012 w 21736"/>
              <a:gd name="connsiteY6" fmla="*/ 21525 h 22427"/>
              <a:gd name="connsiteX7" fmla="*/ 16120 w 21736"/>
              <a:gd name="connsiteY7" fmla="*/ 21320 h 22427"/>
              <a:gd name="connsiteX8" fmla="*/ 14527 w 21736"/>
              <a:gd name="connsiteY8" fmla="*/ 21061 h 22427"/>
              <a:gd name="connsiteX9" fmla="*/ 13403 w 21736"/>
              <a:gd name="connsiteY9" fmla="*/ 21208 h 22427"/>
              <a:gd name="connsiteX10" fmla="*/ 11867 w 21736"/>
              <a:gd name="connsiteY10" fmla="*/ 21913 h 22427"/>
              <a:gd name="connsiteX11" fmla="*/ 10770 w 21736"/>
              <a:gd name="connsiteY11" fmla="*/ 22015 h 22427"/>
              <a:gd name="connsiteX12" fmla="*/ 9516 w 21736"/>
              <a:gd name="connsiteY12" fmla="*/ 21788 h 22427"/>
              <a:gd name="connsiteX13" fmla="*/ 8314 w 21736"/>
              <a:gd name="connsiteY13" fmla="*/ 21525 h 22427"/>
              <a:gd name="connsiteX14" fmla="*/ 7181 w 21736"/>
              <a:gd name="connsiteY14" fmla="*/ 21446 h 22427"/>
              <a:gd name="connsiteX15" fmla="*/ 4430 w 21736"/>
              <a:gd name="connsiteY15" fmla="*/ 22408 h 22427"/>
              <a:gd name="connsiteX16" fmla="*/ 3216 w 21736"/>
              <a:gd name="connsiteY16" fmla="*/ 22091 h 22427"/>
              <a:gd name="connsiteX17" fmla="*/ 2238 w 21736"/>
              <a:gd name="connsiteY17" fmla="*/ 22059 h 22427"/>
              <a:gd name="connsiteX18" fmla="*/ 1465 w 21736"/>
              <a:gd name="connsiteY18" fmla="*/ 21498 h 22427"/>
              <a:gd name="connsiteX19" fmla="*/ 638 w 21736"/>
              <a:gd name="connsiteY19" fmla="*/ 20433 h 22427"/>
              <a:gd name="connsiteX20" fmla="*/ 0 w 21736"/>
              <a:gd name="connsiteY20" fmla="*/ 20314 h 22427"/>
              <a:gd name="connsiteX21" fmla="*/ 0 w 21736"/>
              <a:gd name="connsiteY21" fmla="*/ 62 h 22427"/>
              <a:gd name="connsiteX0" fmla="*/ 0 w 21736"/>
              <a:gd name="connsiteY0" fmla="*/ 62 h 22427"/>
              <a:gd name="connsiteX1" fmla="*/ 21677 w 21736"/>
              <a:gd name="connsiteY1" fmla="*/ 0 h 22427"/>
              <a:gd name="connsiteX2" fmla="*/ 21736 w 21736"/>
              <a:gd name="connsiteY2" fmla="*/ 21826 h 22427"/>
              <a:gd name="connsiteX3" fmla="*/ 21074 w 21736"/>
              <a:gd name="connsiteY3" fmla="*/ 22008 h 22427"/>
              <a:gd name="connsiteX4" fmla="*/ 20165 w 21736"/>
              <a:gd name="connsiteY4" fmla="*/ 21966 h 22427"/>
              <a:gd name="connsiteX5" fmla="*/ 19025 w 21736"/>
              <a:gd name="connsiteY5" fmla="*/ 21676 h 22427"/>
              <a:gd name="connsiteX6" fmla="*/ 18012 w 21736"/>
              <a:gd name="connsiteY6" fmla="*/ 21525 h 22427"/>
              <a:gd name="connsiteX7" fmla="*/ 16120 w 21736"/>
              <a:gd name="connsiteY7" fmla="*/ 21320 h 22427"/>
              <a:gd name="connsiteX8" fmla="*/ 15455 w 21736"/>
              <a:gd name="connsiteY8" fmla="*/ 21132 h 22427"/>
              <a:gd name="connsiteX9" fmla="*/ 14527 w 21736"/>
              <a:gd name="connsiteY9" fmla="*/ 21061 h 22427"/>
              <a:gd name="connsiteX10" fmla="*/ 13403 w 21736"/>
              <a:gd name="connsiteY10" fmla="*/ 21208 h 22427"/>
              <a:gd name="connsiteX11" fmla="*/ 11867 w 21736"/>
              <a:gd name="connsiteY11" fmla="*/ 21913 h 22427"/>
              <a:gd name="connsiteX12" fmla="*/ 10770 w 21736"/>
              <a:gd name="connsiteY12" fmla="*/ 22015 h 22427"/>
              <a:gd name="connsiteX13" fmla="*/ 9516 w 21736"/>
              <a:gd name="connsiteY13" fmla="*/ 21788 h 22427"/>
              <a:gd name="connsiteX14" fmla="*/ 8314 w 21736"/>
              <a:gd name="connsiteY14" fmla="*/ 21525 h 22427"/>
              <a:gd name="connsiteX15" fmla="*/ 7181 w 21736"/>
              <a:gd name="connsiteY15" fmla="*/ 21446 h 22427"/>
              <a:gd name="connsiteX16" fmla="*/ 4430 w 21736"/>
              <a:gd name="connsiteY16" fmla="*/ 22408 h 22427"/>
              <a:gd name="connsiteX17" fmla="*/ 3216 w 21736"/>
              <a:gd name="connsiteY17" fmla="*/ 22091 h 22427"/>
              <a:gd name="connsiteX18" fmla="*/ 2238 w 21736"/>
              <a:gd name="connsiteY18" fmla="*/ 22059 h 22427"/>
              <a:gd name="connsiteX19" fmla="*/ 1465 w 21736"/>
              <a:gd name="connsiteY19" fmla="*/ 21498 h 22427"/>
              <a:gd name="connsiteX20" fmla="*/ 638 w 21736"/>
              <a:gd name="connsiteY20" fmla="*/ 20433 h 22427"/>
              <a:gd name="connsiteX21" fmla="*/ 0 w 21736"/>
              <a:gd name="connsiteY21" fmla="*/ 20314 h 22427"/>
              <a:gd name="connsiteX22" fmla="*/ 0 w 21736"/>
              <a:gd name="connsiteY22" fmla="*/ 62 h 22427"/>
              <a:gd name="connsiteX0" fmla="*/ 0 w 21736"/>
              <a:gd name="connsiteY0" fmla="*/ 62 h 22427"/>
              <a:gd name="connsiteX1" fmla="*/ 21677 w 21736"/>
              <a:gd name="connsiteY1" fmla="*/ 0 h 22427"/>
              <a:gd name="connsiteX2" fmla="*/ 21736 w 21736"/>
              <a:gd name="connsiteY2" fmla="*/ 21826 h 22427"/>
              <a:gd name="connsiteX3" fmla="*/ 21074 w 21736"/>
              <a:gd name="connsiteY3" fmla="*/ 22008 h 22427"/>
              <a:gd name="connsiteX4" fmla="*/ 20165 w 21736"/>
              <a:gd name="connsiteY4" fmla="*/ 21966 h 22427"/>
              <a:gd name="connsiteX5" fmla="*/ 19025 w 21736"/>
              <a:gd name="connsiteY5" fmla="*/ 21676 h 22427"/>
              <a:gd name="connsiteX6" fmla="*/ 18012 w 21736"/>
              <a:gd name="connsiteY6" fmla="*/ 21525 h 22427"/>
              <a:gd name="connsiteX7" fmla="*/ 16197 w 21736"/>
              <a:gd name="connsiteY7" fmla="*/ 21267 h 22427"/>
              <a:gd name="connsiteX8" fmla="*/ 15455 w 21736"/>
              <a:gd name="connsiteY8" fmla="*/ 21132 h 22427"/>
              <a:gd name="connsiteX9" fmla="*/ 14527 w 21736"/>
              <a:gd name="connsiteY9" fmla="*/ 21061 h 22427"/>
              <a:gd name="connsiteX10" fmla="*/ 13403 w 21736"/>
              <a:gd name="connsiteY10" fmla="*/ 21208 h 22427"/>
              <a:gd name="connsiteX11" fmla="*/ 11867 w 21736"/>
              <a:gd name="connsiteY11" fmla="*/ 21913 h 22427"/>
              <a:gd name="connsiteX12" fmla="*/ 10770 w 21736"/>
              <a:gd name="connsiteY12" fmla="*/ 22015 h 22427"/>
              <a:gd name="connsiteX13" fmla="*/ 9516 w 21736"/>
              <a:gd name="connsiteY13" fmla="*/ 21788 h 22427"/>
              <a:gd name="connsiteX14" fmla="*/ 8314 w 21736"/>
              <a:gd name="connsiteY14" fmla="*/ 21525 h 22427"/>
              <a:gd name="connsiteX15" fmla="*/ 7181 w 21736"/>
              <a:gd name="connsiteY15" fmla="*/ 21446 h 22427"/>
              <a:gd name="connsiteX16" fmla="*/ 4430 w 21736"/>
              <a:gd name="connsiteY16" fmla="*/ 22408 h 22427"/>
              <a:gd name="connsiteX17" fmla="*/ 3216 w 21736"/>
              <a:gd name="connsiteY17" fmla="*/ 22091 h 22427"/>
              <a:gd name="connsiteX18" fmla="*/ 2238 w 21736"/>
              <a:gd name="connsiteY18" fmla="*/ 22059 h 22427"/>
              <a:gd name="connsiteX19" fmla="*/ 1465 w 21736"/>
              <a:gd name="connsiteY19" fmla="*/ 21498 h 22427"/>
              <a:gd name="connsiteX20" fmla="*/ 638 w 21736"/>
              <a:gd name="connsiteY20" fmla="*/ 20433 h 22427"/>
              <a:gd name="connsiteX21" fmla="*/ 0 w 21736"/>
              <a:gd name="connsiteY21" fmla="*/ 20314 h 22427"/>
              <a:gd name="connsiteX22" fmla="*/ 0 w 21736"/>
              <a:gd name="connsiteY22" fmla="*/ 62 h 22427"/>
              <a:gd name="connsiteX0" fmla="*/ 0 w 21736"/>
              <a:gd name="connsiteY0" fmla="*/ 62 h 22427"/>
              <a:gd name="connsiteX1" fmla="*/ 21677 w 21736"/>
              <a:gd name="connsiteY1" fmla="*/ 0 h 22427"/>
              <a:gd name="connsiteX2" fmla="*/ 21736 w 21736"/>
              <a:gd name="connsiteY2" fmla="*/ 21826 h 22427"/>
              <a:gd name="connsiteX3" fmla="*/ 21074 w 21736"/>
              <a:gd name="connsiteY3" fmla="*/ 22008 h 22427"/>
              <a:gd name="connsiteX4" fmla="*/ 20165 w 21736"/>
              <a:gd name="connsiteY4" fmla="*/ 21966 h 22427"/>
              <a:gd name="connsiteX5" fmla="*/ 19025 w 21736"/>
              <a:gd name="connsiteY5" fmla="*/ 21676 h 22427"/>
              <a:gd name="connsiteX6" fmla="*/ 18012 w 21736"/>
              <a:gd name="connsiteY6" fmla="*/ 21525 h 22427"/>
              <a:gd name="connsiteX7" fmla="*/ 16197 w 21736"/>
              <a:gd name="connsiteY7" fmla="*/ 21294 h 22427"/>
              <a:gd name="connsiteX8" fmla="*/ 15455 w 21736"/>
              <a:gd name="connsiteY8" fmla="*/ 21132 h 22427"/>
              <a:gd name="connsiteX9" fmla="*/ 14527 w 21736"/>
              <a:gd name="connsiteY9" fmla="*/ 21061 h 22427"/>
              <a:gd name="connsiteX10" fmla="*/ 13403 w 21736"/>
              <a:gd name="connsiteY10" fmla="*/ 21208 h 22427"/>
              <a:gd name="connsiteX11" fmla="*/ 11867 w 21736"/>
              <a:gd name="connsiteY11" fmla="*/ 21913 h 22427"/>
              <a:gd name="connsiteX12" fmla="*/ 10770 w 21736"/>
              <a:gd name="connsiteY12" fmla="*/ 22015 h 22427"/>
              <a:gd name="connsiteX13" fmla="*/ 9516 w 21736"/>
              <a:gd name="connsiteY13" fmla="*/ 21788 h 22427"/>
              <a:gd name="connsiteX14" fmla="*/ 8314 w 21736"/>
              <a:gd name="connsiteY14" fmla="*/ 21525 h 22427"/>
              <a:gd name="connsiteX15" fmla="*/ 7181 w 21736"/>
              <a:gd name="connsiteY15" fmla="*/ 21446 h 22427"/>
              <a:gd name="connsiteX16" fmla="*/ 4430 w 21736"/>
              <a:gd name="connsiteY16" fmla="*/ 22408 h 22427"/>
              <a:gd name="connsiteX17" fmla="*/ 3216 w 21736"/>
              <a:gd name="connsiteY17" fmla="*/ 22091 h 22427"/>
              <a:gd name="connsiteX18" fmla="*/ 2238 w 21736"/>
              <a:gd name="connsiteY18" fmla="*/ 22059 h 22427"/>
              <a:gd name="connsiteX19" fmla="*/ 1465 w 21736"/>
              <a:gd name="connsiteY19" fmla="*/ 21498 h 22427"/>
              <a:gd name="connsiteX20" fmla="*/ 638 w 21736"/>
              <a:gd name="connsiteY20" fmla="*/ 20433 h 22427"/>
              <a:gd name="connsiteX21" fmla="*/ 0 w 21736"/>
              <a:gd name="connsiteY21" fmla="*/ 20314 h 22427"/>
              <a:gd name="connsiteX22" fmla="*/ 0 w 21736"/>
              <a:gd name="connsiteY22" fmla="*/ 62 h 22427"/>
              <a:gd name="connsiteX0" fmla="*/ 0 w 21736"/>
              <a:gd name="connsiteY0" fmla="*/ 62 h 22427"/>
              <a:gd name="connsiteX1" fmla="*/ 21677 w 21736"/>
              <a:gd name="connsiteY1" fmla="*/ 0 h 22427"/>
              <a:gd name="connsiteX2" fmla="*/ 21736 w 21736"/>
              <a:gd name="connsiteY2" fmla="*/ 21826 h 22427"/>
              <a:gd name="connsiteX3" fmla="*/ 21074 w 21736"/>
              <a:gd name="connsiteY3" fmla="*/ 22008 h 22427"/>
              <a:gd name="connsiteX4" fmla="*/ 20165 w 21736"/>
              <a:gd name="connsiteY4" fmla="*/ 21966 h 22427"/>
              <a:gd name="connsiteX5" fmla="*/ 19025 w 21736"/>
              <a:gd name="connsiteY5" fmla="*/ 21676 h 22427"/>
              <a:gd name="connsiteX6" fmla="*/ 18012 w 21736"/>
              <a:gd name="connsiteY6" fmla="*/ 21525 h 22427"/>
              <a:gd name="connsiteX7" fmla="*/ 16197 w 21736"/>
              <a:gd name="connsiteY7" fmla="*/ 21294 h 22427"/>
              <a:gd name="connsiteX8" fmla="*/ 15455 w 21736"/>
              <a:gd name="connsiteY8" fmla="*/ 21132 h 22427"/>
              <a:gd name="connsiteX9" fmla="*/ 14527 w 21736"/>
              <a:gd name="connsiteY9" fmla="*/ 21061 h 22427"/>
              <a:gd name="connsiteX10" fmla="*/ 13403 w 21736"/>
              <a:gd name="connsiteY10" fmla="*/ 21208 h 22427"/>
              <a:gd name="connsiteX11" fmla="*/ 11867 w 21736"/>
              <a:gd name="connsiteY11" fmla="*/ 21913 h 22427"/>
              <a:gd name="connsiteX12" fmla="*/ 10770 w 21736"/>
              <a:gd name="connsiteY12" fmla="*/ 22015 h 22427"/>
              <a:gd name="connsiteX13" fmla="*/ 9516 w 21736"/>
              <a:gd name="connsiteY13" fmla="*/ 21788 h 22427"/>
              <a:gd name="connsiteX14" fmla="*/ 8314 w 21736"/>
              <a:gd name="connsiteY14" fmla="*/ 21525 h 22427"/>
              <a:gd name="connsiteX15" fmla="*/ 7181 w 21736"/>
              <a:gd name="connsiteY15" fmla="*/ 21446 h 22427"/>
              <a:gd name="connsiteX16" fmla="*/ 4430 w 21736"/>
              <a:gd name="connsiteY16" fmla="*/ 22408 h 22427"/>
              <a:gd name="connsiteX17" fmla="*/ 3216 w 21736"/>
              <a:gd name="connsiteY17" fmla="*/ 22091 h 22427"/>
              <a:gd name="connsiteX18" fmla="*/ 2238 w 21736"/>
              <a:gd name="connsiteY18" fmla="*/ 22059 h 22427"/>
              <a:gd name="connsiteX19" fmla="*/ 1465 w 21736"/>
              <a:gd name="connsiteY19" fmla="*/ 21498 h 22427"/>
              <a:gd name="connsiteX20" fmla="*/ 638 w 21736"/>
              <a:gd name="connsiteY20" fmla="*/ 20433 h 22427"/>
              <a:gd name="connsiteX21" fmla="*/ 0 w 21736"/>
              <a:gd name="connsiteY21" fmla="*/ 20314 h 22427"/>
              <a:gd name="connsiteX22" fmla="*/ 0 w 21736"/>
              <a:gd name="connsiteY22" fmla="*/ 62 h 22427"/>
              <a:gd name="connsiteX0" fmla="*/ 0 w 21736"/>
              <a:gd name="connsiteY0" fmla="*/ 62 h 22427"/>
              <a:gd name="connsiteX1" fmla="*/ 21677 w 21736"/>
              <a:gd name="connsiteY1" fmla="*/ 0 h 22427"/>
              <a:gd name="connsiteX2" fmla="*/ 21736 w 21736"/>
              <a:gd name="connsiteY2" fmla="*/ 21826 h 22427"/>
              <a:gd name="connsiteX3" fmla="*/ 21074 w 21736"/>
              <a:gd name="connsiteY3" fmla="*/ 22008 h 22427"/>
              <a:gd name="connsiteX4" fmla="*/ 20165 w 21736"/>
              <a:gd name="connsiteY4" fmla="*/ 21966 h 22427"/>
              <a:gd name="connsiteX5" fmla="*/ 19025 w 21736"/>
              <a:gd name="connsiteY5" fmla="*/ 21676 h 22427"/>
              <a:gd name="connsiteX6" fmla="*/ 17880 w 21736"/>
              <a:gd name="connsiteY6" fmla="*/ 21472 h 22427"/>
              <a:gd name="connsiteX7" fmla="*/ 16197 w 21736"/>
              <a:gd name="connsiteY7" fmla="*/ 21294 h 22427"/>
              <a:gd name="connsiteX8" fmla="*/ 15455 w 21736"/>
              <a:gd name="connsiteY8" fmla="*/ 21132 h 22427"/>
              <a:gd name="connsiteX9" fmla="*/ 14527 w 21736"/>
              <a:gd name="connsiteY9" fmla="*/ 21061 h 22427"/>
              <a:gd name="connsiteX10" fmla="*/ 13403 w 21736"/>
              <a:gd name="connsiteY10" fmla="*/ 21208 h 22427"/>
              <a:gd name="connsiteX11" fmla="*/ 11867 w 21736"/>
              <a:gd name="connsiteY11" fmla="*/ 21913 h 22427"/>
              <a:gd name="connsiteX12" fmla="*/ 10770 w 21736"/>
              <a:gd name="connsiteY12" fmla="*/ 22015 h 22427"/>
              <a:gd name="connsiteX13" fmla="*/ 9516 w 21736"/>
              <a:gd name="connsiteY13" fmla="*/ 21788 h 22427"/>
              <a:gd name="connsiteX14" fmla="*/ 8314 w 21736"/>
              <a:gd name="connsiteY14" fmla="*/ 21525 h 22427"/>
              <a:gd name="connsiteX15" fmla="*/ 7181 w 21736"/>
              <a:gd name="connsiteY15" fmla="*/ 21446 h 22427"/>
              <a:gd name="connsiteX16" fmla="*/ 4430 w 21736"/>
              <a:gd name="connsiteY16" fmla="*/ 22408 h 22427"/>
              <a:gd name="connsiteX17" fmla="*/ 3216 w 21736"/>
              <a:gd name="connsiteY17" fmla="*/ 22091 h 22427"/>
              <a:gd name="connsiteX18" fmla="*/ 2238 w 21736"/>
              <a:gd name="connsiteY18" fmla="*/ 22059 h 22427"/>
              <a:gd name="connsiteX19" fmla="*/ 1465 w 21736"/>
              <a:gd name="connsiteY19" fmla="*/ 21498 h 22427"/>
              <a:gd name="connsiteX20" fmla="*/ 638 w 21736"/>
              <a:gd name="connsiteY20" fmla="*/ 20433 h 22427"/>
              <a:gd name="connsiteX21" fmla="*/ 0 w 21736"/>
              <a:gd name="connsiteY21" fmla="*/ 20314 h 22427"/>
              <a:gd name="connsiteX22" fmla="*/ 0 w 21736"/>
              <a:gd name="connsiteY22" fmla="*/ 62 h 22427"/>
              <a:gd name="connsiteX0" fmla="*/ 0 w 21736"/>
              <a:gd name="connsiteY0" fmla="*/ 62 h 22427"/>
              <a:gd name="connsiteX1" fmla="*/ 21677 w 21736"/>
              <a:gd name="connsiteY1" fmla="*/ 0 h 22427"/>
              <a:gd name="connsiteX2" fmla="*/ 21736 w 21736"/>
              <a:gd name="connsiteY2" fmla="*/ 21826 h 22427"/>
              <a:gd name="connsiteX3" fmla="*/ 21074 w 21736"/>
              <a:gd name="connsiteY3" fmla="*/ 22008 h 22427"/>
              <a:gd name="connsiteX4" fmla="*/ 20165 w 21736"/>
              <a:gd name="connsiteY4" fmla="*/ 21966 h 22427"/>
              <a:gd name="connsiteX5" fmla="*/ 19025 w 21736"/>
              <a:gd name="connsiteY5" fmla="*/ 21676 h 22427"/>
              <a:gd name="connsiteX6" fmla="*/ 17880 w 21736"/>
              <a:gd name="connsiteY6" fmla="*/ 21472 h 22427"/>
              <a:gd name="connsiteX7" fmla="*/ 16197 w 21736"/>
              <a:gd name="connsiteY7" fmla="*/ 21294 h 22427"/>
              <a:gd name="connsiteX8" fmla="*/ 15455 w 21736"/>
              <a:gd name="connsiteY8" fmla="*/ 21132 h 22427"/>
              <a:gd name="connsiteX9" fmla="*/ 14527 w 21736"/>
              <a:gd name="connsiteY9" fmla="*/ 21061 h 22427"/>
              <a:gd name="connsiteX10" fmla="*/ 13403 w 21736"/>
              <a:gd name="connsiteY10" fmla="*/ 21208 h 22427"/>
              <a:gd name="connsiteX11" fmla="*/ 11867 w 21736"/>
              <a:gd name="connsiteY11" fmla="*/ 21913 h 22427"/>
              <a:gd name="connsiteX12" fmla="*/ 10770 w 21736"/>
              <a:gd name="connsiteY12" fmla="*/ 22015 h 22427"/>
              <a:gd name="connsiteX13" fmla="*/ 9516 w 21736"/>
              <a:gd name="connsiteY13" fmla="*/ 21788 h 22427"/>
              <a:gd name="connsiteX14" fmla="*/ 8314 w 21736"/>
              <a:gd name="connsiteY14" fmla="*/ 21525 h 22427"/>
              <a:gd name="connsiteX15" fmla="*/ 7181 w 21736"/>
              <a:gd name="connsiteY15" fmla="*/ 21446 h 22427"/>
              <a:gd name="connsiteX16" fmla="*/ 4430 w 21736"/>
              <a:gd name="connsiteY16" fmla="*/ 22408 h 22427"/>
              <a:gd name="connsiteX17" fmla="*/ 3216 w 21736"/>
              <a:gd name="connsiteY17" fmla="*/ 22091 h 22427"/>
              <a:gd name="connsiteX18" fmla="*/ 2238 w 21736"/>
              <a:gd name="connsiteY18" fmla="*/ 22059 h 22427"/>
              <a:gd name="connsiteX19" fmla="*/ 1465 w 21736"/>
              <a:gd name="connsiteY19" fmla="*/ 21498 h 22427"/>
              <a:gd name="connsiteX20" fmla="*/ 638 w 21736"/>
              <a:gd name="connsiteY20" fmla="*/ 20433 h 22427"/>
              <a:gd name="connsiteX21" fmla="*/ 0 w 21736"/>
              <a:gd name="connsiteY21" fmla="*/ 20314 h 22427"/>
              <a:gd name="connsiteX22" fmla="*/ 0 w 21736"/>
              <a:gd name="connsiteY22" fmla="*/ 62 h 22427"/>
              <a:gd name="connsiteX0" fmla="*/ 0 w 21736"/>
              <a:gd name="connsiteY0" fmla="*/ 62 h 22427"/>
              <a:gd name="connsiteX1" fmla="*/ 21677 w 21736"/>
              <a:gd name="connsiteY1" fmla="*/ 0 h 22427"/>
              <a:gd name="connsiteX2" fmla="*/ 21736 w 21736"/>
              <a:gd name="connsiteY2" fmla="*/ 21826 h 22427"/>
              <a:gd name="connsiteX3" fmla="*/ 21074 w 21736"/>
              <a:gd name="connsiteY3" fmla="*/ 22008 h 22427"/>
              <a:gd name="connsiteX4" fmla="*/ 20165 w 21736"/>
              <a:gd name="connsiteY4" fmla="*/ 21966 h 22427"/>
              <a:gd name="connsiteX5" fmla="*/ 19025 w 21736"/>
              <a:gd name="connsiteY5" fmla="*/ 21676 h 22427"/>
              <a:gd name="connsiteX6" fmla="*/ 17880 w 21736"/>
              <a:gd name="connsiteY6" fmla="*/ 21472 h 22427"/>
              <a:gd name="connsiteX7" fmla="*/ 16197 w 21736"/>
              <a:gd name="connsiteY7" fmla="*/ 21294 h 22427"/>
              <a:gd name="connsiteX8" fmla="*/ 15455 w 21736"/>
              <a:gd name="connsiteY8" fmla="*/ 21132 h 22427"/>
              <a:gd name="connsiteX9" fmla="*/ 14527 w 21736"/>
              <a:gd name="connsiteY9" fmla="*/ 21061 h 22427"/>
              <a:gd name="connsiteX10" fmla="*/ 13403 w 21736"/>
              <a:gd name="connsiteY10" fmla="*/ 21208 h 22427"/>
              <a:gd name="connsiteX11" fmla="*/ 11867 w 21736"/>
              <a:gd name="connsiteY11" fmla="*/ 21913 h 22427"/>
              <a:gd name="connsiteX12" fmla="*/ 11337 w 21736"/>
              <a:gd name="connsiteY12" fmla="*/ 21997 h 22427"/>
              <a:gd name="connsiteX13" fmla="*/ 10770 w 21736"/>
              <a:gd name="connsiteY13" fmla="*/ 22015 h 22427"/>
              <a:gd name="connsiteX14" fmla="*/ 9516 w 21736"/>
              <a:gd name="connsiteY14" fmla="*/ 21788 h 22427"/>
              <a:gd name="connsiteX15" fmla="*/ 8314 w 21736"/>
              <a:gd name="connsiteY15" fmla="*/ 21525 h 22427"/>
              <a:gd name="connsiteX16" fmla="*/ 7181 w 21736"/>
              <a:gd name="connsiteY16" fmla="*/ 21446 h 22427"/>
              <a:gd name="connsiteX17" fmla="*/ 4430 w 21736"/>
              <a:gd name="connsiteY17" fmla="*/ 22408 h 22427"/>
              <a:gd name="connsiteX18" fmla="*/ 3216 w 21736"/>
              <a:gd name="connsiteY18" fmla="*/ 22091 h 22427"/>
              <a:gd name="connsiteX19" fmla="*/ 2238 w 21736"/>
              <a:gd name="connsiteY19" fmla="*/ 22059 h 22427"/>
              <a:gd name="connsiteX20" fmla="*/ 1465 w 21736"/>
              <a:gd name="connsiteY20" fmla="*/ 21498 h 22427"/>
              <a:gd name="connsiteX21" fmla="*/ 638 w 21736"/>
              <a:gd name="connsiteY21" fmla="*/ 20433 h 22427"/>
              <a:gd name="connsiteX22" fmla="*/ 0 w 21736"/>
              <a:gd name="connsiteY22" fmla="*/ 20314 h 22427"/>
              <a:gd name="connsiteX23" fmla="*/ 0 w 21736"/>
              <a:gd name="connsiteY23" fmla="*/ 62 h 22427"/>
              <a:gd name="connsiteX0" fmla="*/ 0 w 21736"/>
              <a:gd name="connsiteY0" fmla="*/ 62 h 22427"/>
              <a:gd name="connsiteX1" fmla="*/ 21677 w 21736"/>
              <a:gd name="connsiteY1" fmla="*/ 0 h 22427"/>
              <a:gd name="connsiteX2" fmla="*/ 21736 w 21736"/>
              <a:gd name="connsiteY2" fmla="*/ 21826 h 22427"/>
              <a:gd name="connsiteX3" fmla="*/ 21074 w 21736"/>
              <a:gd name="connsiteY3" fmla="*/ 22008 h 22427"/>
              <a:gd name="connsiteX4" fmla="*/ 20165 w 21736"/>
              <a:gd name="connsiteY4" fmla="*/ 21966 h 22427"/>
              <a:gd name="connsiteX5" fmla="*/ 19025 w 21736"/>
              <a:gd name="connsiteY5" fmla="*/ 21676 h 22427"/>
              <a:gd name="connsiteX6" fmla="*/ 17880 w 21736"/>
              <a:gd name="connsiteY6" fmla="*/ 21472 h 22427"/>
              <a:gd name="connsiteX7" fmla="*/ 16197 w 21736"/>
              <a:gd name="connsiteY7" fmla="*/ 21294 h 22427"/>
              <a:gd name="connsiteX8" fmla="*/ 15455 w 21736"/>
              <a:gd name="connsiteY8" fmla="*/ 21132 h 22427"/>
              <a:gd name="connsiteX9" fmla="*/ 14527 w 21736"/>
              <a:gd name="connsiteY9" fmla="*/ 21061 h 22427"/>
              <a:gd name="connsiteX10" fmla="*/ 13403 w 21736"/>
              <a:gd name="connsiteY10" fmla="*/ 21208 h 22427"/>
              <a:gd name="connsiteX11" fmla="*/ 11867 w 21736"/>
              <a:gd name="connsiteY11" fmla="*/ 21913 h 22427"/>
              <a:gd name="connsiteX12" fmla="*/ 11337 w 21736"/>
              <a:gd name="connsiteY12" fmla="*/ 21997 h 22427"/>
              <a:gd name="connsiteX13" fmla="*/ 10770 w 21736"/>
              <a:gd name="connsiteY13" fmla="*/ 22015 h 22427"/>
              <a:gd name="connsiteX14" fmla="*/ 9516 w 21736"/>
              <a:gd name="connsiteY14" fmla="*/ 21788 h 22427"/>
              <a:gd name="connsiteX15" fmla="*/ 8314 w 21736"/>
              <a:gd name="connsiteY15" fmla="*/ 21525 h 22427"/>
              <a:gd name="connsiteX16" fmla="*/ 7181 w 21736"/>
              <a:gd name="connsiteY16" fmla="*/ 21446 h 22427"/>
              <a:gd name="connsiteX17" fmla="*/ 4430 w 21736"/>
              <a:gd name="connsiteY17" fmla="*/ 22408 h 22427"/>
              <a:gd name="connsiteX18" fmla="*/ 3216 w 21736"/>
              <a:gd name="connsiteY18" fmla="*/ 22091 h 22427"/>
              <a:gd name="connsiteX19" fmla="*/ 2238 w 21736"/>
              <a:gd name="connsiteY19" fmla="*/ 22059 h 22427"/>
              <a:gd name="connsiteX20" fmla="*/ 1465 w 21736"/>
              <a:gd name="connsiteY20" fmla="*/ 21498 h 22427"/>
              <a:gd name="connsiteX21" fmla="*/ 638 w 21736"/>
              <a:gd name="connsiteY21" fmla="*/ 20433 h 22427"/>
              <a:gd name="connsiteX22" fmla="*/ 0 w 21736"/>
              <a:gd name="connsiteY22" fmla="*/ 20314 h 22427"/>
              <a:gd name="connsiteX23" fmla="*/ 0 w 21736"/>
              <a:gd name="connsiteY23" fmla="*/ 62 h 22427"/>
              <a:gd name="connsiteX0" fmla="*/ 0 w 21736"/>
              <a:gd name="connsiteY0" fmla="*/ 62 h 22427"/>
              <a:gd name="connsiteX1" fmla="*/ 21677 w 21736"/>
              <a:gd name="connsiteY1" fmla="*/ 0 h 22427"/>
              <a:gd name="connsiteX2" fmla="*/ 21736 w 21736"/>
              <a:gd name="connsiteY2" fmla="*/ 21826 h 22427"/>
              <a:gd name="connsiteX3" fmla="*/ 21074 w 21736"/>
              <a:gd name="connsiteY3" fmla="*/ 22008 h 22427"/>
              <a:gd name="connsiteX4" fmla="*/ 20165 w 21736"/>
              <a:gd name="connsiteY4" fmla="*/ 21966 h 22427"/>
              <a:gd name="connsiteX5" fmla="*/ 19025 w 21736"/>
              <a:gd name="connsiteY5" fmla="*/ 21676 h 22427"/>
              <a:gd name="connsiteX6" fmla="*/ 17880 w 21736"/>
              <a:gd name="connsiteY6" fmla="*/ 21472 h 22427"/>
              <a:gd name="connsiteX7" fmla="*/ 16197 w 21736"/>
              <a:gd name="connsiteY7" fmla="*/ 21294 h 22427"/>
              <a:gd name="connsiteX8" fmla="*/ 15455 w 21736"/>
              <a:gd name="connsiteY8" fmla="*/ 21132 h 22427"/>
              <a:gd name="connsiteX9" fmla="*/ 14527 w 21736"/>
              <a:gd name="connsiteY9" fmla="*/ 21061 h 22427"/>
              <a:gd name="connsiteX10" fmla="*/ 13403 w 21736"/>
              <a:gd name="connsiteY10" fmla="*/ 21208 h 22427"/>
              <a:gd name="connsiteX11" fmla="*/ 11867 w 21736"/>
              <a:gd name="connsiteY11" fmla="*/ 21913 h 22427"/>
              <a:gd name="connsiteX12" fmla="*/ 11337 w 21736"/>
              <a:gd name="connsiteY12" fmla="*/ 21997 h 22427"/>
              <a:gd name="connsiteX13" fmla="*/ 10770 w 21736"/>
              <a:gd name="connsiteY13" fmla="*/ 22015 h 22427"/>
              <a:gd name="connsiteX14" fmla="*/ 9516 w 21736"/>
              <a:gd name="connsiteY14" fmla="*/ 21788 h 22427"/>
              <a:gd name="connsiteX15" fmla="*/ 8314 w 21736"/>
              <a:gd name="connsiteY15" fmla="*/ 21525 h 22427"/>
              <a:gd name="connsiteX16" fmla="*/ 7181 w 21736"/>
              <a:gd name="connsiteY16" fmla="*/ 21446 h 22427"/>
              <a:gd name="connsiteX17" fmla="*/ 4430 w 21736"/>
              <a:gd name="connsiteY17" fmla="*/ 22408 h 22427"/>
              <a:gd name="connsiteX18" fmla="*/ 3216 w 21736"/>
              <a:gd name="connsiteY18" fmla="*/ 22091 h 22427"/>
              <a:gd name="connsiteX19" fmla="*/ 2238 w 21736"/>
              <a:gd name="connsiteY19" fmla="*/ 22059 h 22427"/>
              <a:gd name="connsiteX20" fmla="*/ 1465 w 21736"/>
              <a:gd name="connsiteY20" fmla="*/ 21498 h 22427"/>
              <a:gd name="connsiteX21" fmla="*/ 638 w 21736"/>
              <a:gd name="connsiteY21" fmla="*/ 20433 h 22427"/>
              <a:gd name="connsiteX22" fmla="*/ 0 w 21736"/>
              <a:gd name="connsiteY22" fmla="*/ 20314 h 22427"/>
              <a:gd name="connsiteX23" fmla="*/ 0 w 21736"/>
              <a:gd name="connsiteY23" fmla="*/ 62 h 22427"/>
              <a:gd name="connsiteX0" fmla="*/ 0 w 21736"/>
              <a:gd name="connsiteY0" fmla="*/ 62 h 22427"/>
              <a:gd name="connsiteX1" fmla="*/ 21677 w 21736"/>
              <a:gd name="connsiteY1" fmla="*/ 0 h 22427"/>
              <a:gd name="connsiteX2" fmla="*/ 21736 w 21736"/>
              <a:gd name="connsiteY2" fmla="*/ 21826 h 22427"/>
              <a:gd name="connsiteX3" fmla="*/ 21074 w 21736"/>
              <a:gd name="connsiteY3" fmla="*/ 22008 h 22427"/>
              <a:gd name="connsiteX4" fmla="*/ 20165 w 21736"/>
              <a:gd name="connsiteY4" fmla="*/ 21966 h 22427"/>
              <a:gd name="connsiteX5" fmla="*/ 19025 w 21736"/>
              <a:gd name="connsiteY5" fmla="*/ 21676 h 22427"/>
              <a:gd name="connsiteX6" fmla="*/ 17880 w 21736"/>
              <a:gd name="connsiteY6" fmla="*/ 21472 h 22427"/>
              <a:gd name="connsiteX7" fmla="*/ 16197 w 21736"/>
              <a:gd name="connsiteY7" fmla="*/ 21294 h 22427"/>
              <a:gd name="connsiteX8" fmla="*/ 15455 w 21736"/>
              <a:gd name="connsiteY8" fmla="*/ 21132 h 22427"/>
              <a:gd name="connsiteX9" fmla="*/ 14527 w 21736"/>
              <a:gd name="connsiteY9" fmla="*/ 21061 h 22427"/>
              <a:gd name="connsiteX10" fmla="*/ 13403 w 21736"/>
              <a:gd name="connsiteY10" fmla="*/ 21208 h 22427"/>
              <a:gd name="connsiteX11" fmla="*/ 11867 w 21736"/>
              <a:gd name="connsiteY11" fmla="*/ 21913 h 22427"/>
              <a:gd name="connsiteX12" fmla="*/ 11337 w 21736"/>
              <a:gd name="connsiteY12" fmla="*/ 21997 h 22427"/>
              <a:gd name="connsiteX13" fmla="*/ 10770 w 21736"/>
              <a:gd name="connsiteY13" fmla="*/ 22015 h 22427"/>
              <a:gd name="connsiteX14" fmla="*/ 9516 w 21736"/>
              <a:gd name="connsiteY14" fmla="*/ 21788 h 22427"/>
              <a:gd name="connsiteX15" fmla="*/ 8314 w 21736"/>
              <a:gd name="connsiteY15" fmla="*/ 21525 h 22427"/>
              <a:gd name="connsiteX16" fmla="*/ 7181 w 21736"/>
              <a:gd name="connsiteY16" fmla="*/ 21446 h 22427"/>
              <a:gd name="connsiteX17" fmla="*/ 4430 w 21736"/>
              <a:gd name="connsiteY17" fmla="*/ 22408 h 22427"/>
              <a:gd name="connsiteX18" fmla="*/ 3216 w 21736"/>
              <a:gd name="connsiteY18" fmla="*/ 22091 h 22427"/>
              <a:gd name="connsiteX19" fmla="*/ 2238 w 21736"/>
              <a:gd name="connsiteY19" fmla="*/ 22059 h 22427"/>
              <a:gd name="connsiteX20" fmla="*/ 1465 w 21736"/>
              <a:gd name="connsiteY20" fmla="*/ 21498 h 22427"/>
              <a:gd name="connsiteX21" fmla="*/ 638 w 21736"/>
              <a:gd name="connsiteY21" fmla="*/ 20433 h 22427"/>
              <a:gd name="connsiteX22" fmla="*/ 0 w 21736"/>
              <a:gd name="connsiteY22" fmla="*/ 20314 h 22427"/>
              <a:gd name="connsiteX23" fmla="*/ 0 w 21736"/>
              <a:gd name="connsiteY23" fmla="*/ 62 h 22427"/>
              <a:gd name="connsiteX0" fmla="*/ 0 w 21736"/>
              <a:gd name="connsiteY0" fmla="*/ 62 h 22427"/>
              <a:gd name="connsiteX1" fmla="*/ 21677 w 21736"/>
              <a:gd name="connsiteY1" fmla="*/ 0 h 22427"/>
              <a:gd name="connsiteX2" fmla="*/ 21736 w 21736"/>
              <a:gd name="connsiteY2" fmla="*/ 21826 h 22427"/>
              <a:gd name="connsiteX3" fmla="*/ 21074 w 21736"/>
              <a:gd name="connsiteY3" fmla="*/ 22008 h 22427"/>
              <a:gd name="connsiteX4" fmla="*/ 20165 w 21736"/>
              <a:gd name="connsiteY4" fmla="*/ 21966 h 22427"/>
              <a:gd name="connsiteX5" fmla="*/ 19025 w 21736"/>
              <a:gd name="connsiteY5" fmla="*/ 21676 h 22427"/>
              <a:gd name="connsiteX6" fmla="*/ 17880 w 21736"/>
              <a:gd name="connsiteY6" fmla="*/ 21472 h 22427"/>
              <a:gd name="connsiteX7" fmla="*/ 16197 w 21736"/>
              <a:gd name="connsiteY7" fmla="*/ 21294 h 22427"/>
              <a:gd name="connsiteX8" fmla="*/ 15455 w 21736"/>
              <a:gd name="connsiteY8" fmla="*/ 21132 h 22427"/>
              <a:gd name="connsiteX9" fmla="*/ 14527 w 21736"/>
              <a:gd name="connsiteY9" fmla="*/ 21061 h 22427"/>
              <a:gd name="connsiteX10" fmla="*/ 13403 w 21736"/>
              <a:gd name="connsiteY10" fmla="*/ 21208 h 22427"/>
              <a:gd name="connsiteX11" fmla="*/ 11867 w 21736"/>
              <a:gd name="connsiteY11" fmla="*/ 21913 h 22427"/>
              <a:gd name="connsiteX12" fmla="*/ 11271 w 21736"/>
              <a:gd name="connsiteY12" fmla="*/ 22010 h 22427"/>
              <a:gd name="connsiteX13" fmla="*/ 10770 w 21736"/>
              <a:gd name="connsiteY13" fmla="*/ 22015 h 22427"/>
              <a:gd name="connsiteX14" fmla="*/ 9516 w 21736"/>
              <a:gd name="connsiteY14" fmla="*/ 21788 h 22427"/>
              <a:gd name="connsiteX15" fmla="*/ 8314 w 21736"/>
              <a:gd name="connsiteY15" fmla="*/ 21525 h 22427"/>
              <a:gd name="connsiteX16" fmla="*/ 7181 w 21736"/>
              <a:gd name="connsiteY16" fmla="*/ 21446 h 22427"/>
              <a:gd name="connsiteX17" fmla="*/ 4430 w 21736"/>
              <a:gd name="connsiteY17" fmla="*/ 22408 h 22427"/>
              <a:gd name="connsiteX18" fmla="*/ 3216 w 21736"/>
              <a:gd name="connsiteY18" fmla="*/ 22091 h 22427"/>
              <a:gd name="connsiteX19" fmla="*/ 2238 w 21736"/>
              <a:gd name="connsiteY19" fmla="*/ 22059 h 22427"/>
              <a:gd name="connsiteX20" fmla="*/ 1465 w 21736"/>
              <a:gd name="connsiteY20" fmla="*/ 21498 h 22427"/>
              <a:gd name="connsiteX21" fmla="*/ 638 w 21736"/>
              <a:gd name="connsiteY21" fmla="*/ 20433 h 22427"/>
              <a:gd name="connsiteX22" fmla="*/ 0 w 21736"/>
              <a:gd name="connsiteY22" fmla="*/ 20314 h 22427"/>
              <a:gd name="connsiteX23" fmla="*/ 0 w 21736"/>
              <a:gd name="connsiteY23" fmla="*/ 62 h 22427"/>
              <a:gd name="connsiteX0" fmla="*/ 0 w 21736"/>
              <a:gd name="connsiteY0" fmla="*/ 62 h 22427"/>
              <a:gd name="connsiteX1" fmla="*/ 21677 w 21736"/>
              <a:gd name="connsiteY1" fmla="*/ 0 h 22427"/>
              <a:gd name="connsiteX2" fmla="*/ 21736 w 21736"/>
              <a:gd name="connsiteY2" fmla="*/ 21826 h 22427"/>
              <a:gd name="connsiteX3" fmla="*/ 21074 w 21736"/>
              <a:gd name="connsiteY3" fmla="*/ 22008 h 22427"/>
              <a:gd name="connsiteX4" fmla="*/ 20165 w 21736"/>
              <a:gd name="connsiteY4" fmla="*/ 21966 h 22427"/>
              <a:gd name="connsiteX5" fmla="*/ 19025 w 21736"/>
              <a:gd name="connsiteY5" fmla="*/ 21676 h 22427"/>
              <a:gd name="connsiteX6" fmla="*/ 17880 w 21736"/>
              <a:gd name="connsiteY6" fmla="*/ 21472 h 22427"/>
              <a:gd name="connsiteX7" fmla="*/ 16197 w 21736"/>
              <a:gd name="connsiteY7" fmla="*/ 21294 h 22427"/>
              <a:gd name="connsiteX8" fmla="*/ 15455 w 21736"/>
              <a:gd name="connsiteY8" fmla="*/ 21132 h 22427"/>
              <a:gd name="connsiteX9" fmla="*/ 14527 w 21736"/>
              <a:gd name="connsiteY9" fmla="*/ 21061 h 22427"/>
              <a:gd name="connsiteX10" fmla="*/ 13403 w 21736"/>
              <a:gd name="connsiteY10" fmla="*/ 21208 h 22427"/>
              <a:gd name="connsiteX11" fmla="*/ 12065 w 21736"/>
              <a:gd name="connsiteY11" fmla="*/ 21833 h 22427"/>
              <a:gd name="connsiteX12" fmla="*/ 11271 w 21736"/>
              <a:gd name="connsiteY12" fmla="*/ 22010 h 22427"/>
              <a:gd name="connsiteX13" fmla="*/ 10770 w 21736"/>
              <a:gd name="connsiteY13" fmla="*/ 22015 h 22427"/>
              <a:gd name="connsiteX14" fmla="*/ 9516 w 21736"/>
              <a:gd name="connsiteY14" fmla="*/ 21788 h 22427"/>
              <a:gd name="connsiteX15" fmla="*/ 8314 w 21736"/>
              <a:gd name="connsiteY15" fmla="*/ 21525 h 22427"/>
              <a:gd name="connsiteX16" fmla="*/ 7181 w 21736"/>
              <a:gd name="connsiteY16" fmla="*/ 21446 h 22427"/>
              <a:gd name="connsiteX17" fmla="*/ 4430 w 21736"/>
              <a:gd name="connsiteY17" fmla="*/ 22408 h 22427"/>
              <a:gd name="connsiteX18" fmla="*/ 3216 w 21736"/>
              <a:gd name="connsiteY18" fmla="*/ 22091 h 22427"/>
              <a:gd name="connsiteX19" fmla="*/ 2238 w 21736"/>
              <a:gd name="connsiteY19" fmla="*/ 22059 h 22427"/>
              <a:gd name="connsiteX20" fmla="*/ 1465 w 21736"/>
              <a:gd name="connsiteY20" fmla="*/ 21498 h 22427"/>
              <a:gd name="connsiteX21" fmla="*/ 638 w 21736"/>
              <a:gd name="connsiteY21" fmla="*/ 20433 h 22427"/>
              <a:gd name="connsiteX22" fmla="*/ 0 w 21736"/>
              <a:gd name="connsiteY22" fmla="*/ 20314 h 22427"/>
              <a:gd name="connsiteX23" fmla="*/ 0 w 21736"/>
              <a:gd name="connsiteY23" fmla="*/ 62 h 22427"/>
              <a:gd name="connsiteX0" fmla="*/ 0 w 21736"/>
              <a:gd name="connsiteY0" fmla="*/ 62 h 22427"/>
              <a:gd name="connsiteX1" fmla="*/ 21677 w 21736"/>
              <a:gd name="connsiteY1" fmla="*/ 0 h 22427"/>
              <a:gd name="connsiteX2" fmla="*/ 21736 w 21736"/>
              <a:gd name="connsiteY2" fmla="*/ 21826 h 22427"/>
              <a:gd name="connsiteX3" fmla="*/ 21074 w 21736"/>
              <a:gd name="connsiteY3" fmla="*/ 22008 h 22427"/>
              <a:gd name="connsiteX4" fmla="*/ 20165 w 21736"/>
              <a:gd name="connsiteY4" fmla="*/ 21966 h 22427"/>
              <a:gd name="connsiteX5" fmla="*/ 19025 w 21736"/>
              <a:gd name="connsiteY5" fmla="*/ 21676 h 22427"/>
              <a:gd name="connsiteX6" fmla="*/ 17880 w 21736"/>
              <a:gd name="connsiteY6" fmla="*/ 21472 h 22427"/>
              <a:gd name="connsiteX7" fmla="*/ 16197 w 21736"/>
              <a:gd name="connsiteY7" fmla="*/ 21294 h 22427"/>
              <a:gd name="connsiteX8" fmla="*/ 15455 w 21736"/>
              <a:gd name="connsiteY8" fmla="*/ 21132 h 22427"/>
              <a:gd name="connsiteX9" fmla="*/ 14527 w 21736"/>
              <a:gd name="connsiteY9" fmla="*/ 21061 h 22427"/>
              <a:gd name="connsiteX10" fmla="*/ 13403 w 21736"/>
              <a:gd name="connsiteY10" fmla="*/ 21208 h 22427"/>
              <a:gd name="connsiteX11" fmla="*/ 12065 w 21736"/>
              <a:gd name="connsiteY11" fmla="*/ 21833 h 22427"/>
              <a:gd name="connsiteX12" fmla="*/ 11271 w 21736"/>
              <a:gd name="connsiteY12" fmla="*/ 22010 h 22427"/>
              <a:gd name="connsiteX13" fmla="*/ 10715 w 21736"/>
              <a:gd name="connsiteY13" fmla="*/ 21962 h 22427"/>
              <a:gd name="connsiteX14" fmla="*/ 9516 w 21736"/>
              <a:gd name="connsiteY14" fmla="*/ 21788 h 22427"/>
              <a:gd name="connsiteX15" fmla="*/ 8314 w 21736"/>
              <a:gd name="connsiteY15" fmla="*/ 21525 h 22427"/>
              <a:gd name="connsiteX16" fmla="*/ 7181 w 21736"/>
              <a:gd name="connsiteY16" fmla="*/ 21446 h 22427"/>
              <a:gd name="connsiteX17" fmla="*/ 4430 w 21736"/>
              <a:gd name="connsiteY17" fmla="*/ 22408 h 22427"/>
              <a:gd name="connsiteX18" fmla="*/ 3216 w 21736"/>
              <a:gd name="connsiteY18" fmla="*/ 22091 h 22427"/>
              <a:gd name="connsiteX19" fmla="*/ 2238 w 21736"/>
              <a:gd name="connsiteY19" fmla="*/ 22059 h 22427"/>
              <a:gd name="connsiteX20" fmla="*/ 1465 w 21736"/>
              <a:gd name="connsiteY20" fmla="*/ 21498 h 22427"/>
              <a:gd name="connsiteX21" fmla="*/ 638 w 21736"/>
              <a:gd name="connsiteY21" fmla="*/ 20433 h 22427"/>
              <a:gd name="connsiteX22" fmla="*/ 0 w 21736"/>
              <a:gd name="connsiteY22" fmla="*/ 20314 h 22427"/>
              <a:gd name="connsiteX23" fmla="*/ 0 w 21736"/>
              <a:gd name="connsiteY23" fmla="*/ 62 h 22427"/>
              <a:gd name="connsiteX0" fmla="*/ 0 w 21736"/>
              <a:gd name="connsiteY0" fmla="*/ 62 h 22427"/>
              <a:gd name="connsiteX1" fmla="*/ 21677 w 21736"/>
              <a:gd name="connsiteY1" fmla="*/ 0 h 22427"/>
              <a:gd name="connsiteX2" fmla="*/ 21736 w 21736"/>
              <a:gd name="connsiteY2" fmla="*/ 21826 h 22427"/>
              <a:gd name="connsiteX3" fmla="*/ 21074 w 21736"/>
              <a:gd name="connsiteY3" fmla="*/ 22008 h 22427"/>
              <a:gd name="connsiteX4" fmla="*/ 20165 w 21736"/>
              <a:gd name="connsiteY4" fmla="*/ 21966 h 22427"/>
              <a:gd name="connsiteX5" fmla="*/ 19025 w 21736"/>
              <a:gd name="connsiteY5" fmla="*/ 21676 h 22427"/>
              <a:gd name="connsiteX6" fmla="*/ 17880 w 21736"/>
              <a:gd name="connsiteY6" fmla="*/ 21472 h 22427"/>
              <a:gd name="connsiteX7" fmla="*/ 16197 w 21736"/>
              <a:gd name="connsiteY7" fmla="*/ 21294 h 22427"/>
              <a:gd name="connsiteX8" fmla="*/ 15455 w 21736"/>
              <a:gd name="connsiteY8" fmla="*/ 21132 h 22427"/>
              <a:gd name="connsiteX9" fmla="*/ 14527 w 21736"/>
              <a:gd name="connsiteY9" fmla="*/ 21061 h 22427"/>
              <a:gd name="connsiteX10" fmla="*/ 13403 w 21736"/>
              <a:gd name="connsiteY10" fmla="*/ 21208 h 22427"/>
              <a:gd name="connsiteX11" fmla="*/ 12065 w 21736"/>
              <a:gd name="connsiteY11" fmla="*/ 21833 h 22427"/>
              <a:gd name="connsiteX12" fmla="*/ 11271 w 21736"/>
              <a:gd name="connsiteY12" fmla="*/ 22010 h 22427"/>
              <a:gd name="connsiteX13" fmla="*/ 10715 w 21736"/>
              <a:gd name="connsiteY13" fmla="*/ 21962 h 22427"/>
              <a:gd name="connsiteX14" fmla="*/ 9516 w 21736"/>
              <a:gd name="connsiteY14" fmla="*/ 21788 h 22427"/>
              <a:gd name="connsiteX15" fmla="*/ 8314 w 21736"/>
              <a:gd name="connsiteY15" fmla="*/ 21525 h 22427"/>
              <a:gd name="connsiteX16" fmla="*/ 7181 w 21736"/>
              <a:gd name="connsiteY16" fmla="*/ 21446 h 22427"/>
              <a:gd name="connsiteX17" fmla="*/ 4430 w 21736"/>
              <a:gd name="connsiteY17" fmla="*/ 22408 h 22427"/>
              <a:gd name="connsiteX18" fmla="*/ 3216 w 21736"/>
              <a:gd name="connsiteY18" fmla="*/ 22091 h 22427"/>
              <a:gd name="connsiteX19" fmla="*/ 2238 w 21736"/>
              <a:gd name="connsiteY19" fmla="*/ 22059 h 22427"/>
              <a:gd name="connsiteX20" fmla="*/ 1465 w 21736"/>
              <a:gd name="connsiteY20" fmla="*/ 21498 h 22427"/>
              <a:gd name="connsiteX21" fmla="*/ 638 w 21736"/>
              <a:gd name="connsiteY21" fmla="*/ 20433 h 22427"/>
              <a:gd name="connsiteX22" fmla="*/ 0 w 21736"/>
              <a:gd name="connsiteY22" fmla="*/ 20247 h 22427"/>
              <a:gd name="connsiteX23" fmla="*/ 0 w 21736"/>
              <a:gd name="connsiteY23" fmla="*/ 62 h 22427"/>
              <a:gd name="connsiteX0" fmla="*/ 0 w 21736"/>
              <a:gd name="connsiteY0" fmla="*/ 62 h 22427"/>
              <a:gd name="connsiteX1" fmla="*/ 21677 w 21736"/>
              <a:gd name="connsiteY1" fmla="*/ 0 h 22427"/>
              <a:gd name="connsiteX2" fmla="*/ 21736 w 21736"/>
              <a:gd name="connsiteY2" fmla="*/ 21826 h 22427"/>
              <a:gd name="connsiteX3" fmla="*/ 21074 w 21736"/>
              <a:gd name="connsiteY3" fmla="*/ 22008 h 22427"/>
              <a:gd name="connsiteX4" fmla="*/ 20165 w 21736"/>
              <a:gd name="connsiteY4" fmla="*/ 21966 h 22427"/>
              <a:gd name="connsiteX5" fmla="*/ 19025 w 21736"/>
              <a:gd name="connsiteY5" fmla="*/ 21676 h 22427"/>
              <a:gd name="connsiteX6" fmla="*/ 17880 w 21736"/>
              <a:gd name="connsiteY6" fmla="*/ 21472 h 22427"/>
              <a:gd name="connsiteX7" fmla="*/ 16197 w 21736"/>
              <a:gd name="connsiteY7" fmla="*/ 21294 h 22427"/>
              <a:gd name="connsiteX8" fmla="*/ 15455 w 21736"/>
              <a:gd name="connsiteY8" fmla="*/ 21132 h 22427"/>
              <a:gd name="connsiteX9" fmla="*/ 14527 w 21736"/>
              <a:gd name="connsiteY9" fmla="*/ 21061 h 22427"/>
              <a:gd name="connsiteX10" fmla="*/ 13403 w 21736"/>
              <a:gd name="connsiteY10" fmla="*/ 21208 h 22427"/>
              <a:gd name="connsiteX11" fmla="*/ 12065 w 21736"/>
              <a:gd name="connsiteY11" fmla="*/ 21833 h 22427"/>
              <a:gd name="connsiteX12" fmla="*/ 11271 w 21736"/>
              <a:gd name="connsiteY12" fmla="*/ 22010 h 22427"/>
              <a:gd name="connsiteX13" fmla="*/ 10715 w 21736"/>
              <a:gd name="connsiteY13" fmla="*/ 21962 h 22427"/>
              <a:gd name="connsiteX14" fmla="*/ 9516 w 21736"/>
              <a:gd name="connsiteY14" fmla="*/ 21788 h 22427"/>
              <a:gd name="connsiteX15" fmla="*/ 8314 w 21736"/>
              <a:gd name="connsiteY15" fmla="*/ 21525 h 22427"/>
              <a:gd name="connsiteX16" fmla="*/ 7181 w 21736"/>
              <a:gd name="connsiteY16" fmla="*/ 21446 h 22427"/>
              <a:gd name="connsiteX17" fmla="*/ 4430 w 21736"/>
              <a:gd name="connsiteY17" fmla="*/ 22408 h 22427"/>
              <a:gd name="connsiteX18" fmla="*/ 3216 w 21736"/>
              <a:gd name="connsiteY18" fmla="*/ 22091 h 22427"/>
              <a:gd name="connsiteX19" fmla="*/ 2194 w 21736"/>
              <a:gd name="connsiteY19" fmla="*/ 21979 h 22427"/>
              <a:gd name="connsiteX20" fmla="*/ 1465 w 21736"/>
              <a:gd name="connsiteY20" fmla="*/ 21498 h 22427"/>
              <a:gd name="connsiteX21" fmla="*/ 638 w 21736"/>
              <a:gd name="connsiteY21" fmla="*/ 20433 h 22427"/>
              <a:gd name="connsiteX22" fmla="*/ 0 w 21736"/>
              <a:gd name="connsiteY22" fmla="*/ 20247 h 22427"/>
              <a:gd name="connsiteX23" fmla="*/ 0 w 21736"/>
              <a:gd name="connsiteY23" fmla="*/ 62 h 22427"/>
              <a:gd name="connsiteX0" fmla="*/ 0 w 21736"/>
              <a:gd name="connsiteY0" fmla="*/ 62 h 22427"/>
              <a:gd name="connsiteX1" fmla="*/ 21677 w 21736"/>
              <a:gd name="connsiteY1" fmla="*/ 0 h 22427"/>
              <a:gd name="connsiteX2" fmla="*/ 21736 w 21736"/>
              <a:gd name="connsiteY2" fmla="*/ 21826 h 22427"/>
              <a:gd name="connsiteX3" fmla="*/ 21074 w 21736"/>
              <a:gd name="connsiteY3" fmla="*/ 22008 h 22427"/>
              <a:gd name="connsiteX4" fmla="*/ 20165 w 21736"/>
              <a:gd name="connsiteY4" fmla="*/ 21966 h 22427"/>
              <a:gd name="connsiteX5" fmla="*/ 19025 w 21736"/>
              <a:gd name="connsiteY5" fmla="*/ 21676 h 22427"/>
              <a:gd name="connsiteX6" fmla="*/ 17880 w 21736"/>
              <a:gd name="connsiteY6" fmla="*/ 21472 h 22427"/>
              <a:gd name="connsiteX7" fmla="*/ 16197 w 21736"/>
              <a:gd name="connsiteY7" fmla="*/ 21294 h 22427"/>
              <a:gd name="connsiteX8" fmla="*/ 15455 w 21736"/>
              <a:gd name="connsiteY8" fmla="*/ 21132 h 22427"/>
              <a:gd name="connsiteX9" fmla="*/ 14527 w 21736"/>
              <a:gd name="connsiteY9" fmla="*/ 21061 h 22427"/>
              <a:gd name="connsiteX10" fmla="*/ 13403 w 21736"/>
              <a:gd name="connsiteY10" fmla="*/ 21208 h 22427"/>
              <a:gd name="connsiteX11" fmla="*/ 12065 w 21736"/>
              <a:gd name="connsiteY11" fmla="*/ 21833 h 22427"/>
              <a:gd name="connsiteX12" fmla="*/ 11271 w 21736"/>
              <a:gd name="connsiteY12" fmla="*/ 22010 h 22427"/>
              <a:gd name="connsiteX13" fmla="*/ 10715 w 21736"/>
              <a:gd name="connsiteY13" fmla="*/ 21962 h 22427"/>
              <a:gd name="connsiteX14" fmla="*/ 9516 w 21736"/>
              <a:gd name="connsiteY14" fmla="*/ 21788 h 22427"/>
              <a:gd name="connsiteX15" fmla="*/ 8314 w 21736"/>
              <a:gd name="connsiteY15" fmla="*/ 21525 h 22427"/>
              <a:gd name="connsiteX16" fmla="*/ 7181 w 21736"/>
              <a:gd name="connsiteY16" fmla="*/ 21446 h 22427"/>
              <a:gd name="connsiteX17" fmla="*/ 4430 w 21736"/>
              <a:gd name="connsiteY17" fmla="*/ 22408 h 22427"/>
              <a:gd name="connsiteX18" fmla="*/ 3458 w 21736"/>
              <a:gd name="connsiteY18" fmla="*/ 22131 h 22427"/>
              <a:gd name="connsiteX19" fmla="*/ 2194 w 21736"/>
              <a:gd name="connsiteY19" fmla="*/ 21979 h 22427"/>
              <a:gd name="connsiteX20" fmla="*/ 1465 w 21736"/>
              <a:gd name="connsiteY20" fmla="*/ 21498 h 22427"/>
              <a:gd name="connsiteX21" fmla="*/ 638 w 21736"/>
              <a:gd name="connsiteY21" fmla="*/ 20433 h 22427"/>
              <a:gd name="connsiteX22" fmla="*/ 0 w 21736"/>
              <a:gd name="connsiteY22" fmla="*/ 20247 h 22427"/>
              <a:gd name="connsiteX23" fmla="*/ 0 w 21736"/>
              <a:gd name="connsiteY23" fmla="*/ 62 h 22427"/>
              <a:gd name="connsiteX0" fmla="*/ 0 w 21736"/>
              <a:gd name="connsiteY0" fmla="*/ 62 h 22427"/>
              <a:gd name="connsiteX1" fmla="*/ 21677 w 21736"/>
              <a:gd name="connsiteY1" fmla="*/ 0 h 22427"/>
              <a:gd name="connsiteX2" fmla="*/ 21736 w 21736"/>
              <a:gd name="connsiteY2" fmla="*/ 21826 h 22427"/>
              <a:gd name="connsiteX3" fmla="*/ 21074 w 21736"/>
              <a:gd name="connsiteY3" fmla="*/ 22008 h 22427"/>
              <a:gd name="connsiteX4" fmla="*/ 20165 w 21736"/>
              <a:gd name="connsiteY4" fmla="*/ 21966 h 22427"/>
              <a:gd name="connsiteX5" fmla="*/ 19025 w 21736"/>
              <a:gd name="connsiteY5" fmla="*/ 21676 h 22427"/>
              <a:gd name="connsiteX6" fmla="*/ 17880 w 21736"/>
              <a:gd name="connsiteY6" fmla="*/ 21472 h 22427"/>
              <a:gd name="connsiteX7" fmla="*/ 16197 w 21736"/>
              <a:gd name="connsiteY7" fmla="*/ 21294 h 22427"/>
              <a:gd name="connsiteX8" fmla="*/ 15455 w 21736"/>
              <a:gd name="connsiteY8" fmla="*/ 21132 h 22427"/>
              <a:gd name="connsiteX9" fmla="*/ 14527 w 21736"/>
              <a:gd name="connsiteY9" fmla="*/ 21061 h 22427"/>
              <a:gd name="connsiteX10" fmla="*/ 13403 w 21736"/>
              <a:gd name="connsiteY10" fmla="*/ 21208 h 22427"/>
              <a:gd name="connsiteX11" fmla="*/ 12065 w 21736"/>
              <a:gd name="connsiteY11" fmla="*/ 21833 h 22427"/>
              <a:gd name="connsiteX12" fmla="*/ 11271 w 21736"/>
              <a:gd name="connsiteY12" fmla="*/ 22010 h 22427"/>
              <a:gd name="connsiteX13" fmla="*/ 10715 w 21736"/>
              <a:gd name="connsiteY13" fmla="*/ 21962 h 22427"/>
              <a:gd name="connsiteX14" fmla="*/ 9516 w 21736"/>
              <a:gd name="connsiteY14" fmla="*/ 21788 h 22427"/>
              <a:gd name="connsiteX15" fmla="*/ 8314 w 21736"/>
              <a:gd name="connsiteY15" fmla="*/ 21525 h 22427"/>
              <a:gd name="connsiteX16" fmla="*/ 7181 w 21736"/>
              <a:gd name="connsiteY16" fmla="*/ 21446 h 22427"/>
              <a:gd name="connsiteX17" fmla="*/ 4430 w 21736"/>
              <a:gd name="connsiteY17" fmla="*/ 22408 h 22427"/>
              <a:gd name="connsiteX18" fmla="*/ 3458 w 21736"/>
              <a:gd name="connsiteY18" fmla="*/ 22131 h 22427"/>
              <a:gd name="connsiteX19" fmla="*/ 2194 w 21736"/>
              <a:gd name="connsiteY19" fmla="*/ 21979 h 22427"/>
              <a:gd name="connsiteX20" fmla="*/ 1465 w 21736"/>
              <a:gd name="connsiteY20" fmla="*/ 21498 h 22427"/>
              <a:gd name="connsiteX21" fmla="*/ 638 w 21736"/>
              <a:gd name="connsiteY21" fmla="*/ 20486 h 22427"/>
              <a:gd name="connsiteX22" fmla="*/ 0 w 21736"/>
              <a:gd name="connsiteY22" fmla="*/ 20247 h 22427"/>
              <a:gd name="connsiteX23" fmla="*/ 0 w 21736"/>
              <a:gd name="connsiteY23" fmla="*/ 62 h 22427"/>
              <a:gd name="connsiteX0" fmla="*/ 0 w 21736"/>
              <a:gd name="connsiteY0" fmla="*/ 62 h 22427"/>
              <a:gd name="connsiteX1" fmla="*/ 21677 w 21736"/>
              <a:gd name="connsiteY1" fmla="*/ 0 h 22427"/>
              <a:gd name="connsiteX2" fmla="*/ 21736 w 21736"/>
              <a:gd name="connsiteY2" fmla="*/ 21826 h 22427"/>
              <a:gd name="connsiteX3" fmla="*/ 21074 w 21736"/>
              <a:gd name="connsiteY3" fmla="*/ 22008 h 22427"/>
              <a:gd name="connsiteX4" fmla="*/ 20165 w 21736"/>
              <a:gd name="connsiteY4" fmla="*/ 21966 h 22427"/>
              <a:gd name="connsiteX5" fmla="*/ 19025 w 21736"/>
              <a:gd name="connsiteY5" fmla="*/ 21676 h 22427"/>
              <a:gd name="connsiteX6" fmla="*/ 17880 w 21736"/>
              <a:gd name="connsiteY6" fmla="*/ 21472 h 22427"/>
              <a:gd name="connsiteX7" fmla="*/ 16197 w 21736"/>
              <a:gd name="connsiteY7" fmla="*/ 21294 h 22427"/>
              <a:gd name="connsiteX8" fmla="*/ 15455 w 21736"/>
              <a:gd name="connsiteY8" fmla="*/ 21132 h 22427"/>
              <a:gd name="connsiteX9" fmla="*/ 14527 w 21736"/>
              <a:gd name="connsiteY9" fmla="*/ 21061 h 22427"/>
              <a:gd name="connsiteX10" fmla="*/ 13403 w 21736"/>
              <a:gd name="connsiteY10" fmla="*/ 21208 h 22427"/>
              <a:gd name="connsiteX11" fmla="*/ 12065 w 21736"/>
              <a:gd name="connsiteY11" fmla="*/ 21833 h 22427"/>
              <a:gd name="connsiteX12" fmla="*/ 11271 w 21736"/>
              <a:gd name="connsiteY12" fmla="*/ 22010 h 22427"/>
              <a:gd name="connsiteX13" fmla="*/ 10715 w 21736"/>
              <a:gd name="connsiteY13" fmla="*/ 21962 h 22427"/>
              <a:gd name="connsiteX14" fmla="*/ 9516 w 21736"/>
              <a:gd name="connsiteY14" fmla="*/ 21788 h 22427"/>
              <a:gd name="connsiteX15" fmla="*/ 8314 w 21736"/>
              <a:gd name="connsiteY15" fmla="*/ 21525 h 22427"/>
              <a:gd name="connsiteX16" fmla="*/ 7181 w 21736"/>
              <a:gd name="connsiteY16" fmla="*/ 21446 h 22427"/>
              <a:gd name="connsiteX17" fmla="*/ 4430 w 21736"/>
              <a:gd name="connsiteY17" fmla="*/ 22408 h 22427"/>
              <a:gd name="connsiteX18" fmla="*/ 3458 w 21736"/>
              <a:gd name="connsiteY18" fmla="*/ 22131 h 22427"/>
              <a:gd name="connsiteX19" fmla="*/ 2194 w 21736"/>
              <a:gd name="connsiteY19" fmla="*/ 21979 h 22427"/>
              <a:gd name="connsiteX20" fmla="*/ 1465 w 21736"/>
              <a:gd name="connsiteY20" fmla="*/ 21498 h 22427"/>
              <a:gd name="connsiteX21" fmla="*/ 638 w 21736"/>
              <a:gd name="connsiteY21" fmla="*/ 20486 h 22427"/>
              <a:gd name="connsiteX22" fmla="*/ 0 w 21736"/>
              <a:gd name="connsiteY22" fmla="*/ 20247 h 22427"/>
              <a:gd name="connsiteX23" fmla="*/ 0 w 21736"/>
              <a:gd name="connsiteY23" fmla="*/ 62 h 22427"/>
              <a:gd name="connsiteX0" fmla="*/ 0 w 21736"/>
              <a:gd name="connsiteY0" fmla="*/ 62 h 22427"/>
              <a:gd name="connsiteX1" fmla="*/ 21677 w 21736"/>
              <a:gd name="connsiteY1" fmla="*/ 0 h 22427"/>
              <a:gd name="connsiteX2" fmla="*/ 21736 w 21736"/>
              <a:gd name="connsiteY2" fmla="*/ 21826 h 22427"/>
              <a:gd name="connsiteX3" fmla="*/ 21074 w 21736"/>
              <a:gd name="connsiteY3" fmla="*/ 22008 h 22427"/>
              <a:gd name="connsiteX4" fmla="*/ 20165 w 21736"/>
              <a:gd name="connsiteY4" fmla="*/ 21966 h 22427"/>
              <a:gd name="connsiteX5" fmla="*/ 19025 w 21736"/>
              <a:gd name="connsiteY5" fmla="*/ 21676 h 22427"/>
              <a:gd name="connsiteX6" fmla="*/ 17880 w 21736"/>
              <a:gd name="connsiteY6" fmla="*/ 21472 h 22427"/>
              <a:gd name="connsiteX7" fmla="*/ 16197 w 21736"/>
              <a:gd name="connsiteY7" fmla="*/ 21294 h 22427"/>
              <a:gd name="connsiteX8" fmla="*/ 15455 w 21736"/>
              <a:gd name="connsiteY8" fmla="*/ 21132 h 22427"/>
              <a:gd name="connsiteX9" fmla="*/ 14527 w 21736"/>
              <a:gd name="connsiteY9" fmla="*/ 21061 h 22427"/>
              <a:gd name="connsiteX10" fmla="*/ 13403 w 21736"/>
              <a:gd name="connsiteY10" fmla="*/ 21208 h 22427"/>
              <a:gd name="connsiteX11" fmla="*/ 12065 w 21736"/>
              <a:gd name="connsiteY11" fmla="*/ 21833 h 22427"/>
              <a:gd name="connsiteX12" fmla="*/ 11271 w 21736"/>
              <a:gd name="connsiteY12" fmla="*/ 22010 h 22427"/>
              <a:gd name="connsiteX13" fmla="*/ 10715 w 21736"/>
              <a:gd name="connsiteY13" fmla="*/ 21962 h 22427"/>
              <a:gd name="connsiteX14" fmla="*/ 9516 w 21736"/>
              <a:gd name="connsiteY14" fmla="*/ 21788 h 22427"/>
              <a:gd name="connsiteX15" fmla="*/ 8314 w 21736"/>
              <a:gd name="connsiteY15" fmla="*/ 21525 h 22427"/>
              <a:gd name="connsiteX16" fmla="*/ 7181 w 21736"/>
              <a:gd name="connsiteY16" fmla="*/ 21446 h 22427"/>
              <a:gd name="connsiteX17" fmla="*/ 4430 w 21736"/>
              <a:gd name="connsiteY17" fmla="*/ 22408 h 22427"/>
              <a:gd name="connsiteX18" fmla="*/ 3458 w 21736"/>
              <a:gd name="connsiteY18" fmla="*/ 22131 h 22427"/>
              <a:gd name="connsiteX19" fmla="*/ 2194 w 21736"/>
              <a:gd name="connsiteY19" fmla="*/ 21979 h 22427"/>
              <a:gd name="connsiteX20" fmla="*/ 1465 w 21736"/>
              <a:gd name="connsiteY20" fmla="*/ 21498 h 22427"/>
              <a:gd name="connsiteX21" fmla="*/ 638 w 21736"/>
              <a:gd name="connsiteY21" fmla="*/ 20486 h 22427"/>
              <a:gd name="connsiteX22" fmla="*/ 0 w 21736"/>
              <a:gd name="connsiteY22" fmla="*/ 20247 h 22427"/>
              <a:gd name="connsiteX23" fmla="*/ 0 w 21736"/>
              <a:gd name="connsiteY23" fmla="*/ 62 h 22427"/>
              <a:gd name="connsiteX0" fmla="*/ 0 w 21736"/>
              <a:gd name="connsiteY0" fmla="*/ 62 h 22427"/>
              <a:gd name="connsiteX1" fmla="*/ 21677 w 21736"/>
              <a:gd name="connsiteY1" fmla="*/ 0 h 22427"/>
              <a:gd name="connsiteX2" fmla="*/ 21736 w 21736"/>
              <a:gd name="connsiteY2" fmla="*/ 21826 h 22427"/>
              <a:gd name="connsiteX3" fmla="*/ 21074 w 21736"/>
              <a:gd name="connsiteY3" fmla="*/ 22008 h 22427"/>
              <a:gd name="connsiteX4" fmla="*/ 20165 w 21736"/>
              <a:gd name="connsiteY4" fmla="*/ 21966 h 22427"/>
              <a:gd name="connsiteX5" fmla="*/ 19025 w 21736"/>
              <a:gd name="connsiteY5" fmla="*/ 21676 h 22427"/>
              <a:gd name="connsiteX6" fmla="*/ 17880 w 21736"/>
              <a:gd name="connsiteY6" fmla="*/ 21472 h 22427"/>
              <a:gd name="connsiteX7" fmla="*/ 16197 w 21736"/>
              <a:gd name="connsiteY7" fmla="*/ 21294 h 22427"/>
              <a:gd name="connsiteX8" fmla="*/ 15455 w 21736"/>
              <a:gd name="connsiteY8" fmla="*/ 21132 h 22427"/>
              <a:gd name="connsiteX9" fmla="*/ 14527 w 21736"/>
              <a:gd name="connsiteY9" fmla="*/ 21061 h 22427"/>
              <a:gd name="connsiteX10" fmla="*/ 13403 w 21736"/>
              <a:gd name="connsiteY10" fmla="*/ 21208 h 22427"/>
              <a:gd name="connsiteX11" fmla="*/ 12065 w 21736"/>
              <a:gd name="connsiteY11" fmla="*/ 21833 h 22427"/>
              <a:gd name="connsiteX12" fmla="*/ 11271 w 21736"/>
              <a:gd name="connsiteY12" fmla="*/ 22010 h 22427"/>
              <a:gd name="connsiteX13" fmla="*/ 10715 w 21736"/>
              <a:gd name="connsiteY13" fmla="*/ 21962 h 22427"/>
              <a:gd name="connsiteX14" fmla="*/ 9516 w 21736"/>
              <a:gd name="connsiteY14" fmla="*/ 21788 h 22427"/>
              <a:gd name="connsiteX15" fmla="*/ 8314 w 21736"/>
              <a:gd name="connsiteY15" fmla="*/ 21525 h 22427"/>
              <a:gd name="connsiteX16" fmla="*/ 7181 w 21736"/>
              <a:gd name="connsiteY16" fmla="*/ 21446 h 22427"/>
              <a:gd name="connsiteX17" fmla="*/ 4430 w 21736"/>
              <a:gd name="connsiteY17" fmla="*/ 22408 h 22427"/>
              <a:gd name="connsiteX18" fmla="*/ 3458 w 21736"/>
              <a:gd name="connsiteY18" fmla="*/ 22131 h 22427"/>
              <a:gd name="connsiteX19" fmla="*/ 2194 w 21736"/>
              <a:gd name="connsiteY19" fmla="*/ 21979 h 22427"/>
              <a:gd name="connsiteX20" fmla="*/ 1465 w 21736"/>
              <a:gd name="connsiteY20" fmla="*/ 21498 h 22427"/>
              <a:gd name="connsiteX21" fmla="*/ 638 w 21736"/>
              <a:gd name="connsiteY21" fmla="*/ 20486 h 22427"/>
              <a:gd name="connsiteX22" fmla="*/ 346 w 21736"/>
              <a:gd name="connsiteY22" fmla="*/ 20334 h 22427"/>
              <a:gd name="connsiteX23" fmla="*/ 0 w 21736"/>
              <a:gd name="connsiteY23" fmla="*/ 20247 h 22427"/>
              <a:gd name="connsiteX24" fmla="*/ 0 w 21736"/>
              <a:gd name="connsiteY24" fmla="*/ 62 h 22427"/>
              <a:gd name="connsiteX0" fmla="*/ 0 w 21736"/>
              <a:gd name="connsiteY0" fmla="*/ 62 h 22427"/>
              <a:gd name="connsiteX1" fmla="*/ 21677 w 21736"/>
              <a:gd name="connsiteY1" fmla="*/ 0 h 22427"/>
              <a:gd name="connsiteX2" fmla="*/ 21736 w 21736"/>
              <a:gd name="connsiteY2" fmla="*/ 21826 h 22427"/>
              <a:gd name="connsiteX3" fmla="*/ 21074 w 21736"/>
              <a:gd name="connsiteY3" fmla="*/ 22008 h 22427"/>
              <a:gd name="connsiteX4" fmla="*/ 20165 w 21736"/>
              <a:gd name="connsiteY4" fmla="*/ 21966 h 22427"/>
              <a:gd name="connsiteX5" fmla="*/ 19025 w 21736"/>
              <a:gd name="connsiteY5" fmla="*/ 21676 h 22427"/>
              <a:gd name="connsiteX6" fmla="*/ 17880 w 21736"/>
              <a:gd name="connsiteY6" fmla="*/ 21472 h 22427"/>
              <a:gd name="connsiteX7" fmla="*/ 16197 w 21736"/>
              <a:gd name="connsiteY7" fmla="*/ 21294 h 22427"/>
              <a:gd name="connsiteX8" fmla="*/ 15455 w 21736"/>
              <a:gd name="connsiteY8" fmla="*/ 21132 h 22427"/>
              <a:gd name="connsiteX9" fmla="*/ 14527 w 21736"/>
              <a:gd name="connsiteY9" fmla="*/ 21061 h 22427"/>
              <a:gd name="connsiteX10" fmla="*/ 13403 w 21736"/>
              <a:gd name="connsiteY10" fmla="*/ 21208 h 22427"/>
              <a:gd name="connsiteX11" fmla="*/ 12065 w 21736"/>
              <a:gd name="connsiteY11" fmla="*/ 21833 h 22427"/>
              <a:gd name="connsiteX12" fmla="*/ 11271 w 21736"/>
              <a:gd name="connsiteY12" fmla="*/ 22010 h 22427"/>
              <a:gd name="connsiteX13" fmla="*/ 10715 w 21736"/>
              <a:gd name="connsiteY13" fmla="*/ 21962 h 22427"/>
              <a:gd name="connsiteX14" fmla="*/ 9516 w 21736"/>
              <a:gd name="connsiteY14" fmla="*/ 21788 h 22427"/>
              <a:gd name="connsiteX15" fmla="*/ 8314 w 21736"/>
              <a:gd name="connsiteY15" fmla="*/ 21525 h 22427"/>
              <a:gd name="connsiteX16" fmla="*/ 7181 w 21736"/>
              <a:gd name="connsiteY16" fmla="*/ 21446 h 22427"/>
              <a:gd name="connsiteX17" fmla="*/ 4430 w 21736"/>
              <a:gd name="connsiteY17" fmla="*/ 22408 h 22427"/>
              <a:gd name="connsiteX18" fmla="*/ 3458 w 21736"/>
              <a:gd name="connsiteY18" fmla="*/ 22131 h 22427"/>
              <a:gd name="connsiteX19" fmla="*/ 2194 w 21736"/>
              <a:gd name="connsiteY19" fmla="*/ 21979 h 22427"/>
              <a:gd name="connsiteX20" fmla="*/ 1465 w 21736"/>
              <a:gd name="connsiteY20" fmla="*/ 21498 h 22427"/>
              <a:gd name="connsiteX21" fmla="*/ 880 w 21736"/>
              <a:gd name="connsiteY21" fmla="*/ 20646 h 22427"/>
              <a:gd name="connsiteX22" fmla="*/ 346 w 21736"/>
              <a:gd name="connsiteY22" fmla="*/ 20334 h 22427"/>
              <a:gd name="connsiteX23" fmla="*/ 0 w 21736"/>
              <a:gd name="connsiteY23" fmla="*/ 20247 h 22427"/>
              <a:gd name="connsiteX24" fmla="*/ 0 w 21736"/>
              <a:gd name="connsiteY24" fmla="*/ 62 h 22427"/>
              <a:gd name="connsiteX0" fmla="*/ 0 w 21736"/>
              <a:gd name="connsiteY0" fmla="*/ 62 h 22427"/>
              <a:gd name="connsiteX1" fmla="*/ 21677 w 21736"/>
              <a:gd name="connsiteY1" fmla="*/ 0 h 22427"/>
              <a:gd name="connsiteX2" fmla="*/ 21736 w 21736"/>
              <a:gd name="connsiteY2" fmla="*/ 21826 h 22427"/>
              <a:gd name="connsiteX3" fmla="*/ 21074 w 21736"/>
              <a:gd name="connsiteY3" fmla="*/ 22008 h 22427"/>
              <a:gd name="connsiteX4" fmla="*/ 20165 w 21736"/>
              <a:gd name="connsiteY4" fmla="*/ 21966 h 22427"/>
              <a:gd name="connsiteX5" fmla="*/ 19025 w 21736"/>
              <a:gd name="connsiteY5" fmla="*/ 21676 h 22427"/>
              <a:gd name="connsiteX6" fmla="*/ 17880 w 21736"/>
              <a:gd name="connsiteY6" fmla="*/ 21472 h 22427"/>
              <a:gd name="connsiteX7" fmla="*/ 16197 w 21736"/>
              <a:gd name="connsiteY7" fmla="*/ 21294 h 22427"/>
              <a:gd name="connsiteX8" fmla="*/ 15455 w 21736"/>
              <a:gd name="connsiteY8" fmla="*/ 21132 h 22427"/>
              <a:gd name="connsiteX9" fmla="*/ 14527 w 21736"/>
              <a:gd name="connsiteY9" fmla="*/ 21061 h 22427"/>
              <a:gd name="connsiteX10" fmla="*/ 13403 w 21736"/>
              <a:gd name="connsiteY10" fmla="*/ 21208 h 22427"/>
              <a:gd name="connsiteX11" fmla="*/ 12065 w 21736"/>
              <a:gd name="connsiteY11" fmla="*/ 21833 h 22427"/>
              <a:gd name="connsiteX12" fmla="*/ 11271 w 21736"/>
              <a:gd name="connsiteY12" fmla="*/ 22010 h 22427"/>
              <a:gd name="connsiteX13" fmla="*/ 10715 w 21736"/>
              <a:gd name="connsiteY13" fmla="*/ 21962 h 22427"/>
              <a:gd name="connsiteX14" fmla="*/ 9516 w 21736"/>
              <a:gd name="connsiteY14" fmla="*/ 21788 h 22427"/>
              <a:gd name="connsiteX15" fmla="*/ 8314 w 21736"/>
              <a:gd name="connsiteY15" fmla="*/ 21525 h 22427"/>
              <a:gd name="connsiteX16" fmla="*/ 7181 w 21736"/>
              <a:gd name="connsiteY16" fmla="*/ 21446 h 22427"/>
              <a:gd name="connsiteX17" fmla="*/ 4430 w 21736"/>
              <a:gd name="connsiteY17" fmla="*/ 22408 h 22427"/>
              <a:gd name="connsiteX18" fmla="*/ 3458 w 21736"/>
              <a:gd name="connsiteY18" fmla="*/ 22131 h 22427"/>
              <a:gd name="connsiteX19" fmla="*/ 2194 w 21736"/>
              <a:gd name="connsiteY19" fmla="*/ 21979 h 22427"/>
              <a:gd name="connsiteX20" fmla="*/ 1465 w 21736"/>
              <a:gd name="connsiteY20" fmla="*/ 21498 h 22427"/>
              <a:gd name="connsiteX21" fmla="*/ 880 w 21736"/>
              <a:gd name="connsiteY21" fmla="*/ 20646 h 22427"/>
              <a:gd name="connsiteX22" fmla="*/ 346 w 21736"/>
              <a:gd name="connsiteY22" fmla="*/ 20334 h 22427"/>
              <a:gd name="connsiteX23" fmla="*/ 0 w 21736"/>
              <a:gd name="connsiteY23" fmla="*/ 20247 h 22427"/>
              <a:gd name="connsiteX24" fmla="*/ 0 w 21736"/>
              <a:gd name="connsiteY24" fmla="*/ 62 h 22427"/>
              <a:gd name="connsiteX0" fmla="*/ 0 w 21736"/>
              <a:gd name="connsiteY0" fmla="*/ 62 h 22427"/>
              <a:gd name="connsiteX1" fmla="*/ 21677 w 21736"/>
              <a:gd name="connsiteY1" fmla="*/ 0 h 22427"/>
              <a:gd name="connsiteX2" fmla="*/ 21736 w 21736"/>
              <a:gd name="connsiteY2" fmla="*/ 21826 h 22427"/>
              <a:gd name="connsiteX3" fmla="*/ 21074 w 21736"/>
              <a:gd name="connsiteY3" fmla="*/ 22008 h 22427"/>
              <a:gd name="connsiteX4" fmla="*/ 20165 w 21736"/>
              <a:gd name="connsiteY4" fmla="*/ 21966 h 22427"/>
              <a:gd name="connsiteX5" fmla="*/ 19025 w 21736"/>
              <a:gd name="connsiteY5" fmla="*/ 21676 h 22427"/>
              <a:gd name="connsiteX6" fmla="*/ 17880 w 21736"/>
              <a:gd name="connsiteY6" fmla="*/ 21472 h 22427"/>
              <a:gd name="connsiteX7" fmla="*/ 16197 w 21736"/>
              <a:gd name="connsiteY7" fmla="*/ 21294 h 22427"/>
              <a:gd name="connsiteX8" fmla="*/ 15455 w 21736"/>
              <a:gd name="connsiteY8" fmla="*/ 21132 h 22427"/>
              <a:gd name="connsiteX9" fmla="*/ 14527 w 21736"/>
              <a:gd name="connsiteY9" fmla="*/ 21061 h 22427"/>
              <a:gd name="connsiteX10" fmla="*/ 13403 w 21736"/>
              <a:gd name="connsiteY10" fmla="*/ 21208 h 22427"/>
              <a:gd name="connsiteX11" fmla="*/ 12065 w 21736"/>
              <a:gd name="connsiteY11" fmla="*/ 21833 h 22427"/>
              <a:gd name="connsiteX12" fmla="*/ 11271 w 21736"/>
              <a:gd name="connsiteY12" fmla="*/ 22010 h 22427"/>
              <a:gd name="connsiteX13" fmla="*/ 10715 w 21736"/>
              <a:gd name="connsiteY13" fmla="*/ 21962 h 22427"/>
              <a:gd name="connsiteX14" fmla="*/ 9516 w 21736"/>
              <a:gd name="connsiteY14" fmla="*/ 21788 h 22427"/>
              <a:gd name="connsiteX15" fmla="*/ 8314 w 21736"/>
              <a:gd name="connsiteY15" fmla="*/ 21525 h 22427"/>
              <a:gd name="connsiteX16" fmla="*/ 7181 w 21736"/>
              <a:gd name="connsiteY16" fmla="*/ 21446 h 22427"/>
              <a:gd name="connsiteX17" fmla="*/ 4430 w 21736"/>
              <a:gd name="connsiteY17" fmla="*/ 22408 h 22427"/>
              <a:gd name="connsiteX18" fmla="*/ 3458 w 21736"/>
              <a:gd name="connsiteY18" fmla="*/ 22131 h 22427"/>
              <a:gd name="connsiteX19" fmla="*/ 2194 w 21736"/>
              <a:gd name="connsiteY19" fmla="*/ 21979 h 22427"/>
              <a:gd name="connsiteX20" fmla="*/ 1465 w 21736"/>
              <a:gd name="connsiteY20" fmla="*/ 21498 h 22427"/>
              <a:gd name="connsiteX21" fmla="*/ 880 w 21736"/>
              <a:gd name="connsiteY21" fmla="*/ 20646 h 22427"/>
              <a:gd name="connsiteX22" fmla="*/ 346 w 21736"/>
              <a:gd name="connsiteY22" fmla="*/ 20334 h 22427"/>
              <a:gd name="connsiteX23" fmla="*/ 0 w 21736"/>
              <a:gd name="connsiteY23" fmla="*/ 20247 h 22427"/>
              <a:gd name="connsiteX24" fmla="*/ 0 w 21736"/>
              <a:gd name="connsiteY24" fmla="*/ 62 h 22427"/>
              <a:gd name="connsiteX0" fmla="*/ 0 w 21736"/>
              <a:gd name="connsiteY0" fmla="*/ 62 h 22427"/>
              <a:gd name="connsiteX1" fmla="*/ 21677 w 21736"/>
              <a:gd name="connsiteY1" fmla="*/ 0 h 22427"/>
              <a:gd name="connsiteX2" fmla="*/ 21736 w 21736"/>
              <a:gd name="connsiteY2" fmla="*/ 21826 h 22427"/>
              <a:gd name="connsiteX3" fmla="*/ 21074 w 21736"/>
              <a:gd name="connsiteY3" fmla="*/ 22008 h 22427"/>
              <a:gd name="connsiteX4" fmla="*/ 20165 w 21736"/>
              <a:gd name="connsiteY4" fmla="*/ 21966 h 22427"/>
              <a:gd name="connsiteX5" fmla="*/ 19025 w 21736"/>
              <a:gd name="connsiteY5" fmla="*/ 21676 h 22427"/>
              <a:gd name="connsiteX6" fmla="*/ 17880 w 21736"/>
              <a:gd name="connsiteY6" fmla="*/ 21472 h 22427"/>
              <a:gd name="connsiteX7" fmla="*/ 16197 w 21736"/>
              <a:gd name="connsiteY7" fmla="*/ 21294 h 22427"/>
              <a:gd name="connsiteX8" fmla="*/ 15455 w 21736"/>
              <a:gd name="connsiteY8" fmla="*/ 21132 h 22427"/>
              <a:gd name="connsiteX9" fmla="*/ 14527 w 21736"/>
              <a:gd name="connsiteY9" fmla="*/ 21061 h 22427"/>
              <a:gd name="connsiteX10" fmla="*/ 13403 w 21736"/>
              <a:gd name="connsiteY10" fmla="*/ 21208 h 22427"/>
              <a:gd name="connsiteX11" fmla="*/ 12065 w 21736"/>
              <a:gd name="connsiteY11" fmla="*/ 21833 h 22427"/>
              <a:gd name="connsiteX12" fmla="*/ 11271 w 21736"/>
              <a:gd name="connsiteY12" fmla="*/ 22010 h 22427"/>
              <a:gd name="connsiteX13" fmla="*/ 10715 w 21736"/>
              <a:gd name="connsiteY13" fmla="*/ 21962 h 22427"/>
              <a:gd name="connsiteX14" fmla="*/ 9516 w 21736"/>
              <a:gd name="connsiteY14" fmla="*/ 21788 h 22427"/>
              <a:gd name="connsiteX15" fmla="*/ 8314 w 21736"/>
              <a:gd name="connsiteY15" fmla="*/ 21525 h 22427"/>
              <a:gd name="connsiteX16" fmla="*/ 7181 w 21736"/>
              <a:gd name="connsiteY16" fmla="*/ 21446 h 22427"/>
              <a:gd name="connsiteX17" fmla="*/ 4430 w 21736"/>
              <a:gd name="connsiteY17" fmla="*/ 22408 h 22427"/>
              <a:gd name="connsiteX18" fmla="*/ 3458 w 21736"/>
              <a:gd name="connsiteY18" fmla="*/ 22131 h 22427"/>
              <a:gd name="connsiteX19" fmla="*/ 2194 w 21736"/>
              <a:gd name="connsiteY19" fmla="*/ 21979 h 22427"/>
              <a:gd name="connsiteX20" fmla="*/ 1465 w 21736"/>
              <a:gd name="connsiteY20" fmla="*/ 21498 h 22427"/>
              <a:gd name="connsiteX21" fmla="*/ 880 w 21736"/>
              <a:gd name="connsiteY21" fmla="*/ 20646 h 22427"/>
              <a:gd name="connsiteX22" fmla="*/ 346 w 21736"/>
              <a:gd name="connsiteY22" fmla="*/ 20334 h 22427"/>
              <a:gd name="connsiteX23" fmla="*/ 0 w 21736"/>
              <a:gd name="connsiteY23" fmla="*/ 20288 h 22427"/>
              <a:gd name="connsiteX24" fmla="*/ 0 w 21736"/>
              <a:gd name="connsiteY24" fmla="*/ 62 h 22427"/>
              <a:gd name="connsiteX0" fmla="*/ 0 w 21751"/>
              <a:gd name="connsiteY0" fmla="*/ 62 h 22427"/>
              <a:gd name="connsiteX1" fmla="*/ 21747 w 21751"/>
              <a:gd name="connsiteY1" fmla="*/ 0 h 22427"/>
              <a:gd name="connsiteX2" fmla="*/ 21736 w 21751"/>
              <a:gd name="connsiteY2" fmla="*/ 21826 h 22427"/>
              <a:gd name="connsiteX3" fmla="*/ 21074 w 21751"/>
              <a:gd name="connsiteY3" fmla="*/ 22008 h 22427"/>
              <a:gd name="connsiteX4" fmla="*/ 20165 w 21751"/>
              <a:gd name="connsiteY4" fmla="*/ 21966 h 22427"/>
              <a:gd name="connsiteX5" fmla="*/ 19025 w 21751"/>
              <a:gd name="connsiteY5" fmla="*/ 21676 h 22427"/>
              <a:gd name="connsiteX6" fmla="*/ 17880 w 21751"/>
              <a:gd name="connsiteY6" fmla="*/ 21472 h 22427"/>
              <a:gd name="connsiteX7" fmla="*/ 16197 w 21751"/>
              <a:gd name="connsiteY7" fmla="*/ 21294 h 22427"/>
              <a:gd name="connsiteX8" fmla="*/ 15455 w 21751"/>
              <a:gd name="connsiteY8" fmla="*/ 21132 h 22427"/>
              <a:gd name="connsiteX9" fmla="*/ 14527 w 21751"/>
              <a:gd name="connsiteY9" fmla="*/ 21061 h 22427"/>
              <a:gd name="connsiteX10" fmla="*/ 13403 w 21751"/>
              <a:gd name="connsiteY10" fmla="*/ 21208 h 22427"/>
              <a:gd name="connsiteX11" fmla="*/ 12065 w 21751"/>
              <a:gd name="connsiteY11" fmla="*/ 21833 h 22427"/>
              <a:gd name="connsiteX12" fmla="*/ 11271 w 21751"/>
              <a:gd name="connsiteY12" fmla="*/ 22010 h 22427"/>
              <a:gd name="connsiteX13" fmla="*/ 10715 w 21751"/>
              <a:gd name="connsiteY13" fmla="*/ 21962 h 22427"/>
              <a:gd name="connsiteX14" fmla="*/ 9516 w 21751"/>
              <a:gd name="connsiteY14" fmla="*/ 21788 h 22427"/>
              <a:gd name="connsiteX15" fmla="*/ 8314 w 21751"/>
              <a:gd name="connsiteY15" fmla="*/ 21525 h 22427"/>
              <a:gd name="connsiteX16" fmla="*/ 7181 w 21751"/>
              <a:gd name="connsiteY16" fmla="*/ 21446 h 22427"/>
              <a:gd name="connsiteX17" fmla="*/ 4430 w 21751"/>
              <a:gd name="connsiteY17" fmla="*/ 22408 h 22427"/>
              <a:gd name="connsiteX18" fmla="*/ 3458 w 21751"/>
              <a:gd name="connsiteY18" fmla="*/ 22131 h 22427"/>
              <a:gd name="connsiteX19" fmla="*/ 2194 w 21751"/>
              <a:gd name="connsiteY19" fmla="*/ 21979 h 22427"/>
              <a:gd name="connsiteX20" fmla="*/ 1465 w 21751"/>
              <a:gd name="connsiteY20" fmla="*/ 21498 h 22427"/>
              <a:gd name="connsiteX21" fmla="*/ 880 w 21751"/>
              <a:gd name="connsiteY21" fmla="*/ 20646 h 22427"/>
              <a:gd name="connsiteX22" fmla="*/ 346 w 21751"/>
              <a:gd name="connsiteY22" fmla="*/ 20334 h 22427"/>
              <a:gd name="connsiteX23" fmla="*/ 0 w 21751"/>
              <a:gd name="connsiteY23" fmla="*/ 20288 h 22427"/>
              <a:gd name="connsiteX24" fmla="*/ 0 w 21751"/>
              <a:gd name="connsiteY24" fmla="*/ 62 h 22427"/>
              <a:gd name="connsiteX0" fmla="*/ 0 w 21751"/>
              <a:gd name="connsiteY0" fmla="*/ 62 h 22427"/>
              <a:gd name="connsiteX1" fmla="*/ 21747 w 21751"/>
              <a:gd name="connsiteY1" fmla="*/ 0 h 22427"/>
              <a:gd name="connsiteX2" fmla="*/ 21736 w 21751"/>
              <a:gd name="connsiteY2" fmla="*/ 21769 h 22427"/>
              <a:gd name="connsiteX3" fmla="*/ 21074 w 21751"/>
              <a:gd name="connsiteY3" fmla="*/ 22008 h 22427"/>
              <a:gd name="connsiteX4" fmla="*/ 20165 w 21751"/>
              <a:gd name="connsiteY4" fmla="*/ 21966 h 22427"/>
              <a:gd name="connsiteX5" fmla="*/ 19025 w 21751"/>
              <a:gd name="connsiteY5" fmla="*/ 21676 h 22427"/>
              <a:gd name="connsiteX6" fmla="*/ 17880 w 21751"/>
              <a:gd name="connsiteY6" fmla="*/ 21472 h 22427"/>
              <a:gd name="connsiteX7" fmla="*/ 16197 w 21751"/>
              <a:gd name="connsiteY7" fmla="*/ 21294 h 22427"/>
              <a:gd name="connsiteX8" fmla="*/ 15455 w 21751"/>
              <a:gd name="connsiteY8" fmla="*/ 21132 h 22427"/>
              <a:gd name="connsiteX9" fmla="*/ 14527 w 21751"/>
              <a:gd name="connsiteY9" fmla="*/ 21061 h 22427"/>
              <a:gd name="connsiteX10" fmla="*/ 13403 w 21751"/>
              <a:gd name="connsiteY10" fmla="*/ 21208 h 22427"/>
              <a:gd name="connsiteX11" fmla="*/ 12065 w 21751"/>
              <a:gd name="connsiteY11" fmla="*/ 21833 h 22427"/>
              <a:gd name="connsiteX12" fmla="*/ 11271 w 21751"/>
              <a:gd name="connsiteY12" fmla="*/ 22010 h 22427"/>
              <a:gd name="connsiteX13" fmla="*/ 10715 w 21751"/>
              <a:gd name="connsiteY13" fmla="*/ 21962 h 22427"/>
              <a:gd name="connsiteX14" fmla="*/ 9516 w 21751"/>
              <a:gd name="connsiteY14" fmla="*/ 21788 h 22427"/>
              <a:gd name="connsiteX15" fmla="*/ 8314 w 21751"/>
              <a:gd name="connsiteY15" fmla="*/ 21525 h 22427"/>
              <a:gd name="connsiteX16" fmla="*/ 7181 w 21751"/>
              <a:gd name="connsiteY16" fmla="*/ 21446 h 22427"/>
              <a:gd name="connsiteX17" fmla="*/ 4430 w 21751"/>
              <a:gd name="connsiteY17" fmla="*/ 22408 h 22427"/>
              <a:gd name="connsiteX18" fmla="*/ 3458 w 21751"/>
              <a:gd name="connsiteY18" fmla="*/ 22131 h 22427"/>
              <a:gd name="connsiteX19" fmla="*/ 2194 w 21751"/>
              <a:gd name="connsiteY19" fmla="*/ 21979 h 22427"/>
              <a:gd name="connsiteX20" fmla="*/ 1465 w 21751"/>
              <a:gd name="connsiteY20" fmla="*/ 21498 h 22427"/>
              <a:gd name="connsiteX21" fmla="*/ 880 w 21751"/>
              <a:gd name="connsiteY21" fmla="*/ 20646 h 22427"/>
              <a:gd name="connsiteX22" fmla="*/ 346 w 21751"/>
              <a:gd name="connsiteY22" fmla="*/ 20334 h 22427"/>
              <a:gd name="connsiteX23" fmla="*/ 0 w 21751"/>
              <a:gd name="connsiteY23" fmla="*/ 20288 h 22427"/>
              <a:gd name="connsiteX24" fmla="*/ 0 w 21751"/>
              <a:gd name="connsiteY24" fmla="*/ 62 h 22427"/>
              <a:gd name="connsiteX0" fmla="*/ 0 w 21751"/>
              <a:gd name="connsiteY0" fmla="*/ 62 h 22427"/>
              <a:gd name="connsiteX1" fmla="*/ 21747 w 21751"/>
              <a:gd name="connsiteY1" fmla="*/ 0 h 22427"/>
              <a:gd name="connsiteX2" fmla="*/ 21736 w 21751"/>
              <a:gd name="connsiteY2" fmla="*/ 21834 h 22427"/>
              <a:gd name="connsiteX3" fmla="*/ 21074 w 21751"/>
              <a:gd name="connsiteY3" fmla="*/ 22008 h 22427"/>
              <a:gd name="connsiteX4" fmla="*/ 20165 w 21751"/>
              <a:gd name="connsiteY4" fmla="*/ 21966 h 22427"/>
              <a:gd name="connsiteX5" fmla="*/ 19025 w 21751"/>
              <a:gd name="connsiteY5" fmla="*/ 21676 h 22427"/>
              <a:gd name="connsiteX6" fmla="*/ 17880 w 21751"/>
              <a:gd name="connsiteY6" fmla="*/ 21472 h 22427"/>
              <a:gd name="connsiteX7" fmla="*/ 16197 w 21751"/>
              <a:gd name="connsiteY7" fmla="*/ 21294 h 22427"/>
              <a:gd name="connsiteX8" fmla="*/ 15455 w 21751"/>
              <a:gd name="connsiteY8" fmla="*/ 21132 h 22427"/>
              <a:gd name="connsiteX9" fmla="*/ 14527 w 21751"/>
              <a:gd name="connsiteY9" fmla="*/ 21061 h 22427"/>
              <a:gd name="connsiteX10" fmla="*/ 13403 w 21751"/>
              <a:gd name="connsiteY10" fmla="*/ 21208 h 22427"/>
              <a:gd name="connsiteX11" fmla="*/ 12065 w 21751"/>
              <a:gd name="connsiteY11" fmla="*/ 21833 h 22427"/>
              <a:gd name="connsiteX12" fmla="*/ 11271 w 21751"/>
              <a:gd name="connsiteY12" fmla="*/ 22010 h 22427"/>
              <a:gd name="connsiteX13" fmla="*/ 10715 w 21751"/>
              <a:gd name="connsiteY13" fmla="*/ 21962 h 22427"/>
              <a:gd name="connsiteX14" fmla="*/ 9516 w 21751"/>
              <a:gd name="connsiteY14" fmla="*/ 21788 h 22427"/>
              <a:gd name="connsiteX15" fmla="*/ 8314 w 21751"/>
              <a:gd name="connsiteY15" fmla="*/ 21525 h 22427"/>
              <a:gd name="connsiteX16" fmla="*/ 7181 w 21751"/>
              <a:gd name="connsiteY16" fmla="*/ 21446 h 22427"/>
              <a:gd name="connsiteX17" fmla="*/ 4430 w 21751"/>
              <a:gd name="connsiteY17" fmla="*/ 22408 h 22427"/>
              <a:gd name="connsiteX18" fmla="*/ 3458 w 21751"/>
              <a:gd name="connsiteY18" fmla="*/ 22131 h 22427"/>
              <a:gd name="connsiteX19" fmla="*/ 2194 w 21751"/>
              <a:gd name="connsiteY19" fmla="*/ 21979 h 22427"/>
              <a:gd name="connsiteX20" fmla="*/ 1465 w 21751"/>
              <a:gd name="connsiteY20" fmla="*/ 21498 h 22427"/>
              <a:gd name="connsiteX21" fmla="*/ 880 w 21751"/>
              <a:gd name="connsiteY21" fmla="*/ 20646 h 22427"/>
              <a:gd name="connsiteX22" fmla="*/ 346 w 21751"/>
              <a:gd name="connsiteY22" fmla="*/ 20334 h 22427"/>
              <a:gd name="connsiteX23" fmla="*/ 0 w 21751"/>
              <a:gd name="connsiteY23" fmla="*/ 20288 h 22427"/>
              <a:gd name="connsiteX24" fmla="*/ 0 w 21751"/>
              <a:gd name="connsiteY24" fmla="*/ 62 h 22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751" h="22427">
                <a:moveTo>
                  <a:pt x="0" y="62"/>
                </a:moveTo>
                <a:lnTo>
                  <a:pt x="21747" y="0"/>
                </a:lnTo>
                <a:cubicBezTo>
                  <a:pt x="21767" y="7275"/>
                  <a:pt x="21716" y="14559"/>
                  <a:pt x="21736" y="21834"/>
                </a:cubicBezTo>
                <a:lnTo>
                  <a:pt x="21074" y="22008"/>
                </a:lnTo>
                <a:cubicBezTo>
                  <a:pt x="20818" y="22036"/>
                  <a:pt x="20495" y="22013"/>
                  <a:pt x="20165" y="21966"/>
                </a:cubicBezTo>
                <a:cubicBezTo>
                  <a:pt x="19785" y="21893"/>
                  <a:pt x="19405" y="21749"/>
                  <a:pt x="19025" y="21676"/>
                </a:cubicBezTo>
                <a:lnTo>
                  <a:pt x="17880" y="21472"/>
                </a:lnTo>
                <a:cubicBezTo>
                  <a:pt x="17198" y="21448"/>
                  <a:pt x="17109" y="21477"/>
                  <a:pt x="16197" y="21294"/>
                </a:cubicBezTo>
                <a:cubicBezTo>
                  <a:pt x="15771" y="21238"/>
                  <a:pt x="15720" y="21175"/>
                  <a:pt x="15455" y="21132"/>
                </a:cubicBezTo>
                <a:cubicBezTo>
                  <a:pt x="15190" y="21089"/>
                  <a:pt x="14869" y="21057"/>
                  <a:pt x="14527" y="21061"/>
                </a:cubicBezTo>
                <a:cubicBezTo>
                  <a:pt x="13662" y="21087"/>
                  <a:pt x="14001" y="21073"/>
                  <a:pt x="13403" y="21208"/>
                </a:cubicBezTo>
                <a:cubicBezTo>
                  <a:pt x="13068" y="21281"/>
                  <a:pt x="12400" y="21760"/>
                  <a:pt x="12065" y="21833"/>
                </a:cubicBezTo>
                <a:cubicBezTo>
                  <a:pt x="11721" y="21965"/>
                  <a:pt x="11454" y="21993"/>
                  <a:pt x="11271" y="22010"/>
                </a:cubicBezTo>
                <a:cubicBezTo>
                  <a:pt x="11088" y="22027"/>
                  <a:pt x="11018" y="21997"/>
                  <a:pt x="10715" y="21962"/>
                </a:cubicBezTo>
                <a:cubicBezTo>
                  <a:pt x="10316" y="21936"/>
                  <a:pt x="10027" y="21866"/>
                  <a:pt x="9516" y="21788"/>
                </a:cubicBezTo>
                <a:cubicBezTo>
                  <a:pt x="9006" y="21710"/>
                  <a:pt x="8696" y="21577"/>
                  <a:pt x="8314" y="21525"/>
                </a:cubicBezTo>
                <a:cubicBezTo>
                  <a:pt x="7932" y="21473"/>
                  <a:pt x="7747" y="21337"/>
                  <a:pt x="7181" y="21446"/>
                </a:cubicBezTo>
                <a:cubicBezTo>
                  <a:pt x="6108" y="21446"/>
                  <a:pt x="5648" y="22587"/>
                  <a:pt x="4430" y="22408"/>
                </a:cubicBezTo>
                <a:lnTo>
                  <a:pt x="3458" y="22131"/>
                </a:lnTo>
                <a:lnTo>
                  <a:pt x="2194" y="21979"/>
                </a:lnTo>
                <a:cubicBezTo>
                  <a:pt x="1709" y="21802"/>
                  <a:pt x="1714" y="21737"/>
                  <a:pt x="1465" y="21498"/>
                </a:cubicBezTo>
                <a:cubicBezTo>
                  <a:pt x="1216" y="21259"/>
                  <a:pt x="1068" y="20835"/>
                  <a:pt x="880" y="20646"/>
                </a:cubicBezTo>
                <a:cubicBezTo>
                  <a:pt x="693" y="20452"/>
                  <a:pt x="493" y="20401"/>
                  <a:pt x="346" y="20334"/>
                </a:cubicBezTo>
                <a:lnTo>
                  <a:pt x="0" y="20288"/>
                </a:lnTo>
                <a:lnTo>
                  <a:pt x="0" y="62"/>
                </a:lnTo>
                <a:close/>
              </a:path>
            </a:pathLst>
          </a:custGeom>
        </p:spPr>
        <p:txBody>
          <a:bodyPr/>
          <a:lstStyle/>
          <a:p>
            <a:r>
              <a:rPr lang="da-DK"/>
              <a:t>Klik på ikonet for at tilføje et billede</a:t>
            </a:r>
          </a:p>
        </p:txBody>
      </p:sp>
      <p:sp>
        <p:nvSpPr>
          <p:cNvPr id="12" name="Titel 1">
            <a:extLst>
              <a:ext uri="{FF2B5EF4-FFF2-40B4-BE49-F238E27FC236}">
                <a16:creationId xmlns:a16="http://schemas.microsoft.com/office/drawing/2014/main" id="{AA827F49-2543-4B47-9154-FBD937A47EFB}"/>
              </a:ext>
            </a:extLst>
          </p:cNvPr>
          <p:cNvSpPr>
            <a:spLocks noGrp="1"/>
          </p:cNvSpPr>
          <p:nvPr>
            <p:ph type="ctrTitle" hasCustomPrompt="1"/>
          </p:nvPr>
        </p:nvSpPr>
        <p:spPr>
          <a:xfrm>
            <a:off x="6930497" y="1264024"/>
            <a:ext cx="4494129" cy="609600"/>
          </a:xfrm>
        </p:spPr>
        <p:txBody>
          <a:bodyPr anchor="t"/>
          <a:lstStyle>
            <a:lvl1pPr algn="l">
              <a:defRPr sz="4000" b="1">
                <a:latin typeface="K2D" panose="00000500000000000000" pitchFamily="2" charset="-34"/>
                <a:cs typeface="K2D" panose="00000500000000000000" pitchFamily="2" charset="-34"/>
              </a:defRPr>
            </a:lvl1pPr>
          </a:lstStyle>
          <a:p>
            <a:r>
              <a:rPr lang="da-DK"/>
              <a:t>Skriv titel</a:t>
            </a:r>
          </a:p>
        </p:txBody>
      </p:sp>
      <p:sp>
        <p:nvSpPr>
          <p:cNvPr id="14" name="Pladsholder til tekst 4">
            <a:extLst>
              <a:ext uri="{FF2B5EF4-FFF2-40B4-BE49-F238E27FC236}">
                <a16:creationId xmlns:a16="http://schemas.microsoft.com/office/drawing/2014/main" id="{FA533A8C-0106-46EA-8AAF-56869AE65812}"/>
              </a:ext>
            </a:extLst>
          </p:cNvPr>
          <p:cNvSpPr>
            <a:spLocks noGrp="1"/>
          </p:cNvSpPr>
          <p:nvPr>
            <p:ph type="body" sz="quarter" idx="10"/>
          </p:nvPr>
        </p:nvSpPr>
        <p:spPr>
          <a:xfrm>
            <a:off x="6930496" y="1990165"/>
            <a:ext cx="4494130" cy="3774141"/>
          </a:xfrm>
        </p:spPr>
        <p:txBody>
          <a:bodyPr tIns="36000">
            <a:noAutofit/>
          </a:bodyPr>
          <a:lstStyle>
            <a:lvl1pPr marL="0" indent="0">
              <a:buFontTx/>
              <a:buNone/>
              <a:defRPr sz="2000">
                <a:latin typeface="K2D Medium" panose="00000600000000000000" pitchFamily="2" charset="-34"/>
                <a:cs typeface="K2D Medium" panose="00000600000000000000" pitchFamily="2" charset="-34"/>
              </a:defRPr>
            </a:lvl1pPr>
            <a:lvl2pPr marL="226345" indent="0">
              <a:buFontTx/>
              <a:buNone/>
              <a:defRPr/>
            </a:lvl2pPr>
            <a:lvl3pPr marL="452690" indent="0">
              <a:buFontTx/>
              <a:buNone/>
              <a:defRPr/>
            </a:lvl3pPr>
            <a:lvl4pPr marL="679035" indent="0">
              <a:buFontTx/>
              <a:buNone/>
              <a:defRPr/>
            </a:lvl4pPr>
            <a:lvl5pPr marL="905380" indent="0">
              <a:buFontTx/>
              <a:buNone/>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pic>
        <p:nvPicPr>
          <p:cNvPr id="15" name="Billede 14">
            <a:extLst>
              <a:ext uri="{FF2B5EF4-FFF2-40B4-BE49-F238E27FC236}">
                <a16:creationId xmlns:a16="http://schemas.microsoft.com/office/drawing/2014/main" id="{3779EDFF-C8A4-4FB0-A09B-09A724AD5CA1}"/>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0856100" y="6013314"/>
            <a:ext cx="828000" cy="332101"/>
          </a:xfrm>
          <a:prstGeom prst="rect">
            <a:avLst/>
          </a:prstGeom>
        </p:spPr>
      </p:pic>
    </p:spTree>
    <p:extLst>
      <p:ext uri="{BB962C8B-B14F-4D97-AF65-F5344CB8AC3E}">
        <p14:creationId xmlns:p14="http://schemas.microsoft.com/office/powerpoint/2010/main" val="42641886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elslide_Type7">
    <p:bg>
      <p:bgPr>
        <a:solidFill>
          <a:srgbClr val="FFFFFF"/>
        </a:solidFill>
        <a:effectLst/>
      </p:bgPr>
    </p:bg>
    <p:spTree>
      <p:nvGrpSpPr>
        <p:cNvPr id="1" name=""/>
        <p:cNvGrpSpPr/>
        <p:nvPr/>
      </p:nvGrpSpPr>
      <p:grpSpPr>
        <a:xfrm>
          <a:off x="0" y="0"/>
          <a:ext cx="0" cy="0"/>
          <a:chOff x="0" y="0"/>
          <a:chExt cx="0" cy="0"/>
        </a:xfrm>
      </p:grpSpPr>
      <p:pic>
        <p:nvPicPr>
          <p:cNvPr id="10" name="Billede 9">
            <a:extLst>
              <a:ext uri="{FF2B5EF4-FFF2-40B4-BE49-F238E27FC236}">
                <a16:creationId xmlns:a16="http://schemas.microsoft.com/office/drawing/2014/main" id="{6EC7B464-B280-4821-B4B2-E85BE9BC2F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65434DEA-6EC2-4011-9085-652D3010508D}"/>
              </a:ext>
            </a:extLst>
          </p:cNvPr>
          <p:cNvSpPr>
            <a:spLocks noGrp="1"/>
          </p:cNvSpPr>
          <p:nvPr>
            <p:ph type="ctrTitle" hasCustomPrompt="1"/>
          </p:nvPr>
        </p:nvSpPr>
        <p:spPr>
          <a:xfrm>
            <a:off x="1919825" y="2169459"/>
            <a:ext cx="8470269" cy="674541"/>
          </a:xfrm>
        </p:spPr>
        <p:txBody>
          <a:bodyPr tIns="46800" anchor="t"/>
          <a:lstStyle>
            <a:lvl1pPr algn="l">
              <a:defRPr sz="4000" b="1">
                <a:latin typeface="K2D" panose="00000500000000000000" pitchFamily="2" charset="-34"/>
                <a:cs typeface="K2D" panose="00000500000000000000" pitchFamily="2" charset="-34"/>
              </a:defRPr>
            </a:lvl1pPr>
          </a:lstStyle>
          <a:p>
            <a:r>
              <a:rPr lang="da-DK"/>
              <a:t>Skriv titel</a:t>
            </a:r>
          </a:p>
        </p:txBody>
      </p:sp>
      <p:sp>
        <p:nvSpPr>
          <p:cNvPr id="5" name="Pladsholder til tekst 4">
            <a:extLst>
              <a:ext uri="{FF2B5EF4-FFF2-40B4-BE49-F238E27FC236}">
                <a16:creationId xmlns:a16="http://schemas.microsoft.com/office/drawing/2014/main" id="{059D1E83-42E7-47EB-A58D-5512AA4ECC9E}"/>
              </a:ext>
            </a:extLst>
          </p:cNvPr>
          <p:cNvSpPr>
            <a:spLocks noGrp="1"/>
          </p:cNvSpPr>
          <p:nvPr>
            <p:ph type="body" sz="quarter" idx="10"/>
          </p:nvPr>
        </p:nvSpPr>
        <p:spPr>
          <a:xfrm>
            <a:off x="1919826" y="3056965"/>
            <a:ext cx="8470268" cy="2958353"/>
          </a:xfrm>
        </p:spPr>
        <p:txBody>
          <a:bodyPr tIns="36000">
            <a:noAutofit/>
          </a:bodyPr>
          <a:lstStyle>
            <a:lvl1pPr marL="0" indent="0">
              <a:buFontTx/>
              <a:buNone/>
              <a:defRPr sz="2000">
                <a:latin typeface="K2D Medium" panose="00000600000000000000" pitchFamily="2" charset="-34"/>
                <a:cs typeface="K2D Medium" panose="00000600000000000000" pitchFamily="2" charset="-34"/>
              </a:defRPr>
            </a:lvl1pPr>
            <a:lvl2pPr marL="226345" indent="0">
              <a:buFontTx/>
              <a:buNone/>
              <a:defRPr/>
            </a:lvl2pPr>
            <a:lvl3pPr marL="452690" indent="0">
              <a:buFontTx/>
              <a:buNone/>
              <a:defRPr/>
            </a:lvl3pPr>
            <a:lvl4pPr marL="679035" indent="0">
              <a:buFontTx/>
              <a:buNone/>
              <a:defRPr/>
            </a:lvl4pPr>
            <a:lvl5pPr marL="905380" indent="0">
              <a:buFontTx/>
              <a:buNone/>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29151028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elslide_Type8">
    <p:bg>
      <p:bgPr>
        <a:solidFill>
          <a:srgbClr val="FFFFFF"/>
        </a:solidFill>
        <a:effectLst/>
      </p:bgPr>
    </p:bg>
    <p:spTree>
      <p:nvGrpSpPr>
        <p:cNvPr id="1" name=""/>
        <p:cNvGrpSpPr/>
        <p:nvPr/>
      </p:nvGrpSpPr>
      <p:grpSpPr>
        <a:xfrm>
          <a:off x="0" y="0"/>
          <a:ext cx="0" cy="0"/>
          <a:chOff x="0" y="0"/>
          <a:chExt cx="0" cy="0"/>
        </a:xfrm>
      </p:grpSpPr>
      <p:pic>
        <p:nvPicPr>
          <p:cNvPr id="13" name="Billede 12">
            <a:extLst>
              <a:ext uri="{FF2B5EF4-FFF2-40B4-BE49-F238E27FC236}">
                <a16:creationId xmlns:a16="http://schemas.microsoft.com/office/drawing/2014/main" id="{46FCC4F9-91E8-4EDA-9CEB-B0110CC4CB8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itel 1">
            <a:extLst>
              <a:ext uri="{FF2B5EF4-FFF2-40B4-BE49-F238E27FC236}">
                <a16:creationId xmlns:a16="http://schemas.microsoft.com/office/drawing/2014/main" id="{AA827F49-2543-4B47-9154-FBD937A47EFB}"/>
              </a:ext>
            </a:extLst>
          </p:cNvPr>
          <p:cNvSpPr>
            <a:spLocks noGrp="1"/>
          </p:cNvSpPr>
          <p:nvPr>
            <p:ph type="ctrTitle" hasCustomPrompt="1"/>
          </p:nvPr>
        </p:nvSpPr>
        <p:spPr>
          <a:xfrm>
            <a:off x="1040686" y="1272988"/>
            <a:ext cx="5584232" cy="645459"/>
          </a:xfrm>
        </p:spPr>
        <p:txBody>
          <a:bodyPr anchor="t"/>
          <a:lstStyle>
            <a:lvl1pPr algn="l">
              <a:defRPr sz="4000" b="1">
                <a:latin typeface="K2D" panose="00000500000000000000" pitchFamily="2" charset="-34"/>
                <a:cs typeface="K2D" panose="00000500000000000000" pitchFamily="2" charset="-34"/>
              </a:defRPr>
            </a:lvl1pPr>
          </a:lstStyle>
          <a:p>
            <a:r>
              <a:rPr lang="da-DK"/>
              <a:t>Skriv titel</a:t>
            </a:r>
          </a:p>
        </p:txBody>
      </p:sp>
      <p:sp>
        <p:nvSpPr>
          <p:cNvPr id="7" name="Pladsholder til tekst 4">
            <a:extLst>
              <a:ext uri="{FF2B5EF4-FFF2-40B4-BE49-F238E27FC236}">
                <a16:creationId xmlns:a16="http://schemas.microsoft.com/office/drawing/2014/main" id="{FA533A8C-0106-46EA-8AAF-56869AE65812}"/>
              </a:ext>
            </a:extLst>
          </p:cNvPr>
          <p:cNvSpPr>
            <a:spLocks noGrp="1"/>
          </p:cNvSpPr>
          <p:nvPr>
            <p:ph type="body" sz="quarter" idx="10"/>
          </p:nvPr>
        </p:nvSpPr>
        <p:spPr>
          <a:xfrm>
            <a:off x="1040686" y="1990165"/>
            <a:ext cx="5584232" cy="4177554"/>
          </a:xfrm>
        </p:spPr>
        <p:txBody>
          <a:bodyPr tIns="36000">
            <a:noAutofit/>
          </a:bodyPr>
          <a:lstStyle>
            <a:lvl1pPr marL="0" indent="0">
              <a:buFontTx/>
              <a:buNone/>
              <a:defRPr sz="2000">
                <a:latin typeface="K2D Medium" panose="00000600000000000000" pitchFamily="2" charset="-34"/>
                <a:cs typeface="K2D Medium" panose="00000600000000000000" pitchFamily="2" charset="-34"/>
              </a:defRPr>
            </a:lvl1pPr>
            <a:lvl2pPr marL="226345" indent="0">
              <a:buFontTx/>
              <a:buNone/>
              <a:defRPr/>
            </a:lvl2pPr>
            <a:lvl3pPr marL="452690" indent="0">
              <a:buFontTx/>
              <a:buNone/>
              <a:defRPr/>
            </a:lvl3pPr>
            <a:lvl4pPr marL="679035" indent="0">
              <a:buFontTx/>
              <a:buNone/>
              <a:defRPr/>
            </a:lvl4pPr>
            <a:lvl5pPr marL="905380" indent="0">
              <a:buFontTx/>
              <a:buNone/>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22149204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elslide_Type9">
    <p:bg>
      <p:bgPr>
        <a:solidFill>
          <a:srgbClr val="FFFFFF"/>
        </a:solidFill>
        <a:effectLst/>
      </p:bgPr>
    </p:bg>
    <p:spTree>
      <p:nvGrpSpPr>
        <p:cNvPr id="1" name=""/>
        <p:cNvGrpSpPr/>
        <p:nvPr/>
      </p:nvGrpSpPr>
      <p:grpSpPr>
        <a:xfrm>
          <a:off x="0" y="0"/>
          <a:ext cx="0" cy="0"/>
          <a:chOff x="0" y="0"/>
          <a:chExt cx="0" cy="0"/>
        </a:xfrm>
      </p:grpSpPr>
      <p:pic>
        <p:nvPicPr>
          <p:cNvPr id="12" name="Billede 11">
            <a:extLst>
              <a:ext uri="{FF2B5EF4-FFF2-40B4-BE49-F238E27FC236}">
                <a16:creationId xmlns:a16="http://schemas.microsoft.com/office/drawing/2014/main" id="{75F5711D-346C-4581-8A5A-541BDA9899E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Pladsholder til billede 6">
            <a:extLst>
              <a:ext uri="{FF2B5EF4-FFF2-40B4-BE49-F238E27FC236}">
                <a16:creationId xmlns:a16="http://schemas.microsoft.com/office/drawing/2014/main" id="{0D5F5DBE-19F4-4E1B-BB7A-841203137F53}"/>
              </a:ext>
            </a:extLst>
          </p:cNvPr>
          <p:cNvSpPr>
            <a:spLocks noGrp="1"/>
          </p:cNvSpPr>
          <p:nvPr>
            <p:ph type="pic" sz="quarter" idx="11"/>
          </p:nvPr>
        </p:nvSpPr>
        <p:spPr>
          <a:xfrm>
            <a:off x="7491974" y="0"/>
            <a:ext cx="4700026" cy="5343348"/>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2"/>
              <a:gd name="connsiteX1" fmla="*/ 10000 w 10000"/>
              <a:gd name="connsiteY1" fmla="*/ 0 h 10002"/>
              <a:gd name="connsiteX2" fmla="*/ 10000 w 10000"/>
              <a:gd name="connsiteY2" fmla="*/ 10000 h 10002"/>
              <a:gd name="connsiteX3" fmla="*/ 8398 w 10000"/>
              <a:gd name="connsiteY3" fmla="*/ 10002 h 10002"/>
              <a:gd name="connsiteX4" fmla="*/ 0 w 10000"/>
              <a:gd name="connsiteY4" fmla="*/ 10000 h 10002"/>
              <a:gd name="connsiteX5" fmla="*/ 0 w 10000"/>
              <a:gd name="connsiteY5" fmla="*/ 0 h 10002"/>
              <a:gd name="connsiteX0" fmla="*/ 0 w 10000"/>
              <a:gd name="connsiteY0" fmla="*/ 0 h 10000"/>
              <a:gd name="connsiteX1" fmla="*/ 10000 w 10000"/>
              <a:gd name="connsiteY1" fmla="*/ 0 h 10000"/>
              <a:gd name="connsiteX2" fmla="*/ 10000 w 10000"/>
              <a:gd name="connsiteY2" fmla="*/ 10000 h 10000"/>
              <a:gd name="connsiteX3" fmla="*/ 8445 w 10000"/>
              <a:gd name="connsiteY3" fmla="*/ 9268 h 10000"/>
              <a:gd name="connsiteX4" fmla="*/ 0 w 10000"/>
              <a:gd name="connsiteY4" fmla="*/ 10000 h 10000"/>
              <a:gd name="connsiteX5" fmla="*/ 0 w 10000"/>
              <a:gd name="connsiteY5" fmla="*/ 0 h 10000"/>
              <a:gd name="connsiteX0" fmla="*/ 0 w 10000"/>
              <a:gd name="connsiteY0" fmla="*/ 0 h 10000"/>
              <a:gd name="connsiteX1" fmla="*/ 10000 w 10000"/>
              <a:gd name="connsiteY1" fmla="*/ 0 h 10000"/>
              <a:gd name="connsiteX2" fmla="*/ 10000 w 10000"/>
              <a:gd name="connsiteY2" fmla="*/ 10000 h 10000"/>
              <a:gd name="connsiteX3" fmla="*/ 8945 w 10000"/>
              <a:gd name="connsiteY3" fmla="*/ 9597 h 10000"/>
              <a:gd name="connsiteX4" fmla="*/ 8445 w 10000"/>
              <a:gd name="connsiteY4" fmla="*/ 9268 h 10000"/>
              <a:gd name="connsiteX5" fmla="*/ 0 w 10000"/>
              <a:gd name="connsiteY5" fmla="*/ 10000 h 10000"/>
              <a:gd name="connsiteX6" fmla="*/ 0 w 10000"/>
              <a:gd name="connsiteY6" fmla="*/ 0 h 10000"/>
              <a:gd name="connsiteX0" fmla="*/ 0 w 10008"/>
              <a:gd name="connsiteY0" fmla="*/ 0 h 10000"/>
              <a:gd name="connsiteX1" fmla="*/ 10000 w 10008"/>
              <a:gd name="connsiteY1" fmla="*/ 0 h 10000"/>
              <a:gd name="connsiteX2" fmla="*/ 10008 w 10008"/>
              <a:gd name="connsiteY2" fmla="*/ 9904 h 10000"/>
              <a:gd name="connsiteX3" fmla="*/ 8945 w 10008"/>
              <a:gd name="connsiteY3" fmla="*/ 9597 h 10000"/>
              <a:gd name="connsiteX4" fmla="*/ 8445 w 10008"/>
              <a:gd name="connsiteY4" fmla="*/ 9268 h 10000"/>
              <a:gd name="connsiteX5" fmla="*/ 0 w 10008"/>
              <a:gd name="connsiteY5" fmla="*/ 10000 h 10000"/>
              <a:gd name="connsiteX6" fmla="*/ 0 w 10008"/>
              <a:gd name="connsiteY6" fmla="*/ 0 h 10000"/>
              <a:gd name="connsiteX0" fmla="*/ 0 w 10008"/>
              <a:gd name="connsiteY0" fmla="*/ 0 h 10000"/>
              <a:gd name="connsiteX1" fmla="*/ 10000 w 10008"/>
              <a:gd name="connsiteY1" fmla="*/ 0 h 10000"/>
              <a:gd name="connsiteX2" fmla="*/ 10008 w 10008"/>
              <a:gd name="connsiteY2" fmla="*/ 9904 h 10000"/>
              <a:gd name="connsiteX3" fmla="*/ 8945 w 10008"/>
              <a:gd name="connsiteY3" fmla="*/ 9597 h 10000"/>
              <a:gd name="connsiteX4" fmla="*/ 8445 w 10008"/>
              <a:gd name="connsiteY4" fmla="*/ 9268 h 10000"/>
              <a:gd name="connsiteX5" fmla="*/ 0 w 10008"/>
              <a:gd name="connsiteY5" fmla="*/ 10000 h 10000"/>
              <a:gd name="connsiteX6" fmla="*/ 0 w 10008"/>
              <a:gd name="connsiteY6" fmla="*/ 0 h 10000"/>
              <a:gd name="connsiteX0" fmla="*/ 0 w 10008"/>
              <a:gd name="connsiteY0" fmla="*/ 0 h 10000"/>
              <a:gd name="connsiteX1" fmla="*/ 10000 w 10008"/>
              <a:gd name="connsiteY1" fmla="*/ 0 h 10000"/>
              <a:gd name="connsiteX2" fmla="*/ 10008 w 10008"/>
              <a:gd name="connsiteY2" fmla="*/ 9904 h 10000"/>
              <a:gd name="connsiteX3" fmla="*/ 9125 w 10008"/>
              <a:gd name="connsiteY3" fmla="*/ 9720 h 10000"/>
              <a:gd name="connsiteX4" fmla="*/ 8445 w 10008"/>
              <a:gd name="connsiteY4" fmla="*/ 9268 h 10000"/>
              <a:gd name="connsiteX5" fmla="*/ 0 w 10008"/>
              <a:gd name="connsiteY5" fmla="*/ 10000 h 10000"/>
              <a:gd name="connsiteX6" fmla="*/ 0 w 10008"/>
              <a:gd name="connsiteY6" fmla="*/ 0 h 10000"/>
              <a:gd name="connsiteX0" fmla="*/ 0 w 10008"/>
              <a:gd name="connsiteY0" fmla="*/ 0 h 10000"/>
              <a:gd name="connsiteX1" fmla="*/ 10000 w 10008"/>
              <a:gd name="connsiteY1" fmla="*/ 0 h 10000"/>
              <a:gd name="connsiteX2" fmla="*/ 10008 w 10008"/>
              <a:gd name="connsiteY2" fmla="*/ 9904 h 10000"/>
              <a:gd name="connsiteX3" fmla="*/ 9125 w 10008"/>
              <a:gd name="connsiteY3" fmla="*/ 9720 h 10000"/>
              <a:gd name="connsiteX4" fmla="*/ 8445 w 10008"/>
              <a:gd name="connsiteY4" fmla="*/ 9268 h 10000"/>
              <a:gd name="connsiteX5" fmla="*/ 6984 w 10008"/>
              <a:gd name="connsiteY5" fmla="*/ 9385 h 10000"/>
              <a:gd name="connsiteX6" fmla="*/ 0 w 10008"/>
              <a:gd name="connsiteY6" fmla="*/ 10000 h 10000"/>
              <a:gd name="connsiteX7" fmla="*/ 0 w 10008"/>
              <a:gd name="connsiteY7" fmla="*/ 0 h 10000"/>
              <a:gd name="connsiteX0" fmla="*/ 0 w 10008"/>
              <a:gd name="connsiteY0" fmla="*/ 0 h 10000"/>
              <a:gd name="connsiteX1" fmla="*/ 10000 w 10008"/>
              <a:gd name="connsiteY1" fmla="*/ 0 h 10000"/>
              <a:gd name="connsiteX2" fmla="*/ 10008 w 10008"/>
              <a:gd name="connsiteY2" fmla="*/ 9904 h 10000"/>
              <a:gd name="connsiteX3" fmla="*/ 9125 w 10008"/>
              <a:gd name="connsiteY3" fmla="*/ 9720 h 10000"/>
              <a:gd name="connsiteX4" fmla="*/ 8445 w 10008"/>
              <a:gd name="connsiteY4" fmla="*/ 9268 h 10000"/>
              <a:gd name="connsiteX5" fmla="*/ 7117 w 10008"/>
              <a:gd name="connsiteY5" fmla="*/ 9934 h 10000"/>
              <a:gd name="connsiteX6" fmla="*/ 0 w 10008"/>
              <a:gd name="connsiteY6" fmla="*/ 10000 h 10000"/>
              <a:gd name="connsiteX7" fmla="*/ 0 w 10008"/>
              <a:gd name="connsiteY7" fmla="*/ 0 h 10000"/>
              <a:gd name="connsiteX0" fmla="*/ 0 w 10008"/>
              <a:gd name="connsiteY0" fmla="*/ 0 h 10000"/>
              <a:gd name="connsiteX1" fmla="*/ 10000 w 10008"/>
              <a:gd name="connsiteY1" fmla="*/ 0 h 10000"/>
              <a:gd name="connsiteX2" fmla="*/ 10008 w 10008"/>
              <a:gd name="connsiteY2" fmla="*/ 9904 h 10000"/>
              <a:gd name="connsiteX3" fmla="*/ 9125 w 10008"/>
              <a:gd name="connsiteY3" fmla="*/ 9720 h 10000"/>
              <a:gd name="connsiteX4" fmla="*/ 8445 w 10008"/>
              <a:gd name="connsiteY4" fmla="*/ 9268 h 10000"/>
              <a:gd name="connsiteX5" fmla="*/ 7117 w 10008"/>
              <a:gd name="connsiteY5" fmla="*/ 9934 h 10000"/>
              <a:gd name="connsiteX6" fmla="*/ 5921 w 10008"/>
              <a:gd name="connsiteY6" fmla="*/ 9927 h 10000"/>
              <a:gd name="connsiteX7" fmla="*/ 0 w 10008"/>
              <a:gd name="connsiteY7" fmla="*/ 10000 h 10000"/>
              <a:gd name="connsiteX8" fmla="*/ 0 w 10008"/>
              <a:gd name="connsiteY8" fmla="*/ 0 h 10000"/>
              <a:gd name="connsiteX0" fmla="*/ 0 w 10008"/>
              <a:gd name="connsiteY0" fmla="*/ 0 h 10000"/>
              <a:gd name="connsiteX1" fmla="*/ 10000 w 10008"/>
              <a:gd name="connsiteY1" fmla="*/ 0 h 10000"/>
              <a:gd name="connsiteX2" fmla="*/ 10008 w 10008"/>
              <a:gd name="connsiteY2" fmla="*/ 9904 h 10000"/>
              <a:gd name="connsiteX3" fmla="*/ 9125 w 10008"/>
              <a:gd name="connsiteY3" fmla="*/ 9720 h 10000"/>
              <a:gd name="connsiteX4" fmla="*/ 8445 w 10008"/>
              <a:gd name="connsiteY4" fmla="*/ 9268 h 10000"/>
              <a:gd name="connsiteX5" fmla="*/ 7117 w 10008"/>
              <a:gd name="connsiteY5" fmla="*/ 9934 h 10000"/>
              <a:gd name="connsiteX6" fmla="*/ 5937 w 10008"/>
              <a:gd name="connsiteY6" fmla="*/ 9467 h 10000"/>
              <a:gd name="connsiteX7" fmla="*/ 0 w 10008"/>
              <a:gd name="connsiteY7" fmla="*/ 10000 h 10000"/>
              <a:gd name="connsiteX8" fmla="*/ 0 w 10008"/>
              <a:gd name="connsiteY8" fmla="*/ 0 h 10000"/>
              <a:gd name="connsiteX0" fmla="*/ 0 w 10008"/>
              <a:gd name="connsiteY0" fmla="*/ 0 h 10000"/>
              <a:gd name="connsiteX1" fmla="*/ 10000 w 10008"/>
              <a:gd name="connsiteY1" fmla="*/ 0 h 10000"/>
              <a:gd name="connsiteX2" fmla="*/ 10008 w 10008"/>
              <a:gd name="connsiteY2" fmla="*/ 9904 h 10000"/>
              <a:gd name="connsiteX3" fmla="*/ 9125 w 10008"/>
              <a:gd name="connsiteY3" fmla="*/ 9720 h 10000"/>
              <a:gd name="connsiteX4" fmla="*/ 8445 w 10008"/>
              <a:gd name="connsiteY4" fmla="*/ 9268 h 10000"/>
              <a:gd name="connsiteX5" fmla="*/ 7117 w 10008"/>
              <a:gd name="connsiteY5" fmla="*/ 9934 h 10000"/>
              <a:gd name="connsiteX6" fmla="*/ 5937 w 10008"/>
              <a:gd name="connsiteY6" fmla="*/ 9467 h 10000"/>
              <a:gd name="connsiteX7" fmla="*/ 4468 w 10008"/>
              <a:gd name="connsiteY7" fmla="*/ 9529 h 10000"/>
              <a:gd name="connsiteX8" fmla="*/ 0 w 10008"/>
              <a:gd name="connsiteY8" fmla="*/ 10000 h 10000"/>
              <a:gd name="connsiteX9" fmla="*/ 0 w 10008"/>
              <a:gd name="connsiteY9" fmla="*/ 0 h 10000"/>
              <a:gd name="connsiteX0" fmla="*/ 0 w 10008"/>
              <a:gd name="connsiteY0" fmla="*/ 0 h 10000"/>
              <a:gd name="connsiteX1" fmla="*/ 10000 w 10008"/>
              <a:gd name="connsiteY1" fmla="*/ 0 h 10000"/>
              <a:gd name="connsiteX2" fmla="*/ 10008 w 10008"/>
              <a:gd name="connsiteY2" fmla="*/ 9904 h 10000"/>
              <a:gd name="connsiteX3" fmla="*/ 9125 w 10008"/>
              <a:gd name="connsiteY3" fmla="*/ 9720 h 10000"/>
              <a:gd name="connsiteX4" fmla="*/ 8445 w 10008"/>
              <a:gd name="connsiteY4" fmla="*/ 9268 h 10000"/>
              <a:gd name="connsiteX5" fmla="*/ 7117 w 10008"/>
              <a:gd name="connsiteY5" fmla="*/ 9934 h 10000"/>
              <a:gd name="connsiteX6" fmla="*/ 5937 w 10008"/>
              <a:gd name="connsiteY6" fmla="*/ 9467 h 10000"/>
              <a:gd name="connsiteX7" fmla="*/ 4468 w 10008"/>
              <a:gd name="connsiteY7" fmla="*/ 9529 h 10000"/>
              <a:gd name="connsiteX8" fmla="*/ 0 w 10008"/>
              <a:gd name="connsiteY8" fmla="*/ 10000 h 10000"/>
              <a:gd name="connsiteX9" fmla="*/ 0 w 10008"/>
              <a:gd name="connsiteY9" fmla="*/ 0 h 10000"/>
              <a:gd name="connsiteX0" fmla="*/ 0 w 10008"/>
              <a:gd name="connsiteY0" fmla="*/ 0 h 10000"/>
              <a:gd name="connsiteX1" fmla="*/ 10000 w 10008"/>
              <a:gd name="connsiteY1" fmla="*/ 0 h 10000"/>
              <a:gd name="connsiteX2" fmla="*/ 10008 w 10008"/>
              <a:gd name="connsiteY2" fmla="*/ 9904 h 10000"/>
              <a:gd name="connsiteX3" fmla="*/ 9125 w 10008"/>
              <a:gd name="connsiteY3" fmla="*/ 9720 h 10000"/>
              <a:gd name="connsiteX4" fmla="*/ 8445 w 10008"/>
              <a:gd name="connsiteY4" fmla="*/ 9268 h 10000"/>
              <a:gd name="connsiteX5" fmla="*/ 7117 w 10008"/>
              <a:gd name="connsiteY5" fmla="*/ 9934 h 10000"/>
              <a:gd name="connsiteX6" fmla="*/ 5937 w 10008"/>
              <a:gd name="connsiteY6" fmla="*/ 9467 h 10000"/>
              <a:gd name="connsiteX7" fmla="*/ 4468 w 10008"/>
              <a:gd name="connsiteY7" fmla="*/ 9529 h 10000"/>
              <a:gd name="connsiteX8" fmla="*/ 3226 w 10008"/>
              <a:gd name="connsiteY8" fmla="*/ 9858 h 10000"/>
              <a:gd name="connsiteX9" fmla="*/ 0 w 10008"/>
              <a:gd name="connsiteY9" fmla="*/ 10000 h 10000"/>
              <a:gd name="connsiteX10" fmla="*/ 0 w 10008"/>
              <a:gd name="connsiteY10" fmla="*/ 0 h 10000"/>
              <a:gd name="connsiteX0" fmla="*/ 0 w 10008"/>
              <a:gd name="connsiteY0" fmla="*/ 0 h 10000"/>
              <a:gd name="connsiteX1" fmla="*/ 10000 w 10008"/>
              <a:gd name="connsiteY1" fmla="*/ 0 h 10000"/>
              <a:gd name="connsiteX2" fmla="*/ 10008 w 10008"/>
              <a:gd name="connsiteY2" fmla="*/ 9904 h 10000"/>
              <a:gd name="connsiteX3" fmla="*/ 9125 w 10008"/>
              <a:gd name="connsiteY3" fmla="*/ 9720 h 10000"/>
              <a:gd name="connsiteX4" fmla="*/ 8445 w 10008"/>
              <a:gd name="connsiteY4" fmla="*/ 9268 h 10000"/>
              <a:gd name="connsiteX5" fmla="*/ 7117 w 10008"/>
              <a:gd name="connsiteY5" fmla="*/ 9934 h 10000"/>
              <a:gd name="connsiteX6" fmla="*/ 5937 w 10008"/>
              <a:gd name="connsiteY6" fmla="*/ 9467 h 10000"/>
              <a:gd name="connsiteX7" fmla="*/ 4468 w 10008"/>
              <a:gd name="connsiteY7" fmla="*/ 9529 h 10000"/>
              <a:gd name="connsiteX8" fmla="*/ 3226 w 10008"/>
              <a:gd name="connsiteY8" fmla="*/ 9858 h 10000"/>
              <a:gd name="connsiteX9" fmla="*/ 0 w 10008"/>
              <a:gd name="connsiteY9" fmla="*/ 10000 h 10000"/>
              <a:gd name="connsiteX10" fmla="*/ 0 w 10008"/>
              <a:gd name="connsiteY10" fmla="*/ 0 h 10000"/>
              <a:gd name="connsiteX0" fmla="*/ 0 w 10008"/>
              <a:gd name="connsiteY0" fmla="*/ 0 h 10000"/>
              <a:gd name="connsiteX1" fmla="*/ 10000 w 10008"/>
              <a:gd name="connsiteY1" fmla="*/ 0 h 10000"/>
              <a:gd name="connsiteX2" fmla="*/ 10008 w 10008"/>
              <a:gd name="connsiteY2" fmla="*/ 9904 h 10000"/>
              <a:gd name="connsiteX3" fmla="*/ 9125 w 10008"/>
              <a:gd name="connsiteY3" fmla="*/ 9720 h 10000"/>
              <a:gd name="connsiteX4" fmla="*/ 8445 w 10008"/>
              <a:gd name="connsiteY4" fmla="*/ 9268 h 10000"/>
              <a:gd name="connsiteX5" fmla="*/ 7117 w 10008"/>
              <a:gd name="connsiteY5" fmla="*/ 9934 h 10000"/>
              <a:gd name="connsiteX6" fmla="*/ 5937 w 10008"/>
              <a:gd name="connsiteY6" fmla="*/ 9467 h 10000"/>
              <a:gd name="connsiteX7" fmla="*/ 4468 w 10008"/>
              <a:gd name="connsiteY7" fmla="*/ 9529 h 10000"/>
              <a:gd name="connsiteX8" fmla="*/ 3226 w 10008"/>
              <a:gd name="connsiteY8" fmla="*/ 9858 h 10000"/>
              <a:gd name="connsiteX9" fmla="*/ 2241 w 10008"/>
              <a:gd name="connsiteY9" fmla="*/ 9899 h 10000"/>
              <a:gd name="connsiteX10" fmla="*/ 0 w 10008"/>
              <a:gd name="connsiteY10" fmla="*/ 10000 h 10000"/>
              <a:gd name="connsiteX11" fmla="*/ 0 w 10008"/>
              <a:gd name="connsiteY11" fmla="*/ 0 h 10000"/>
              <a:gd name="connsiteX0" fmla="*/ 0 w 10008"/>
              <a:gd name="connsiteY0" fmla="*/ 0 h 10000"/>
              <a:gd name="connsiteX1" fmla="*/ 10000 w 10008"/>
              <a:gd name="connsiteY1" fmla="*/ 0 h 10000"/>
              <a:gd name="connsiteX2" fmla="*/ 10008 w 10008"/>
              <a:gd name="connsiteY2" fmla="*/ 9904 h 10000"/>
              <a:gd name="connsiteX3" fmla="*/ 9125 w 10008"/>
              <a:gd name="connsiteY3" fmla="*/ 9720 h 10000"/>
              <a:gd name="connsiteX4" fmla="*/ 8445 w 10008"/>
              <a:gd name="connsiteY4" fmla="*/ 9268 h 10000"/>
              <a:gd name="connsiteX5" fmla="*/ 7117 w 10008"/>
              <a:gd name="connsiteY5" fmla="*/ 9934 h 10000"/>
              <a:gd name="connsiteX6" fmla="*/ 5937 w 10008"/>
              <a:gd name="connsiteY6" fmla="*/ 9467 h 10000"/>
              <a:gd name="connsiteX7" fmla="*/ 4468 w 10008"/>
              <a:gd name="connsiteY7" fmla="*/ 9529 h 10000"/>
              <a:gd name="connsiteX8" fmla="*/ 3226 w 10008"/>
              <a:gd name="connsiteY8" fmla="*/ 9858 h 10000"/>
              <a:gd name="connsiteX9" fmla="*/ 2436 w 10008"/>
              <a:gd name="connsiteY9" fmla="*/ 9227 h 10000"/>
              <a:gd name="connsiteX10" fmla="*/ 0 w 10008"/>
              <a:gd name="connsiteY10" fmla="*/ 10000 h 10000"/>
              <a:gd name="connsiteX11" fmla="*/ 0 w 10008"/>
              <a:gd name="connsiteY11" fmla="*/ 0 h 10000"/>
              <a:gd name="connsiteX0" fmla="*/ 0 w 10008"/>
              <a:gd name="connsiteY0" fmla="*/ 0 h 10000"/>
              <a:gd name="connsiteX1" fmla="*/ 10000 w 10008"/>
              <a:gd name="connsiteY1" fmla="*/ 0 h 10000"/>
              <a:gd name="connsiteX2" fmla="*/ 10008 w 10008"/>
              <a:gd name="connsiteY2" fmla="*/ 9904 h 10000"/>
              <a:gd name="connsiteX3" fmla="*/ 9125 w 10008"/>
              <a:gd name="connsiteY3" fmla="*/ 9720 h 10000"/>
              <a:gd name="connsiteX4" fmla="*/ 8445 w 10008"/>
              <a:gd name="connsiteY4" fmla="*/ 9268 h 10000"/>
              <a:gd name="connsiteX5" fmla="*/ 7117 w 10008"/>
              <a:gd name="connsiteY5" fmla="*/ 9934 h 10000"/>
              <a:gd name="connsiteX6" fmla="*/ 5937 w 10008"/>
              <a:gd name="connsiteY6" fmla="*/ 9467 h 10000"/>
              <a:gd name="connsiteX7" fmla="*/ 4468 w 10008"/>
              <a:gd name="connsiteY7" fmla="*/ 9529 h 10000"/>
              <a:gd name="connsiteX8" fmla="*/ 3226 w 10008"/>
              <a:gd name="connsiteY8" fmla="*/ 9858 h 10000"/>
              <a:gd name="connsiteX9" fmla="*/ 2436 w 10008"/>
              <a:gd name="connsiteY9" fmla="*/ 9227 h 10000"/>
              <a:gd name="connsiteX10" fmla="*/ 1062 w 10008"/>
              <a:gd name="connsiteY10" fmla="*/ 8918 h 10000"/>
              <a:gd name="connsiteX11" fmla="*/ 0 w 10008"/>
              <a:gd name="connsiteY11" fmla="*/ 10000 h 10000"/>
              <a:gd name="connsiteX12" fmla="*/ 0 w 10008"/>
              <a:gd name="connsiteY12" fmla="*/ 0 h 10000"/>
              <a:gd name="connsiteX0" fmla="*/ 0 w 10008"/>
              <a:gd name="connsiteY0" fmla="*/ 0 h 10000"/>
              <a:gd name="connsiteX1" fmla="*/ 10000 w 10008"/>
              <a:gd name="connsiteY1" fmla="*/ 0 h 10000"/>
              <a:gd name="connsiteX2" fmla="*/ 10008 w 10008"/>
              <a:gd name="connsiteY2" fmla="*/ 9904 h 10000"/>
              <a:gd name="connsiteX3" fmla="*/ 9125 w 10008"/>
              <a:gd name="connsiteY3" fmla="*/ 9720 h 10000"/>
              <a:gd name="connsiteX4" fmla="*/ 8445 w 10008"/>
              <a:gd name="connsiteY4" fmla="*/ 9268 h 10000"/>
              <a:gd name="connsiteX5" fmla="*/ 7117 w 10008"/>
              <a:gd name="connsiteY5" fmla="*/ 9934 h 10000"/>
              <a:gd name="connsiteX6" fmla="*/ 5937 w 10008"/>
              <a:gd name="connsiteY6" fmla="*/ 9467 h 10000"/>
              <a:gd name="connsiteX7" fmla="*/ 4468 w 10008"/>
              <a:gd name="connsiteY7" fmla="*/ 9529 h 10000"/>
              <a:gd name="connsiteX8" fmla="*/ 3226 w 10008"/>
              <a:gd name="connsiteY8" fmla="*/ 9858 h 10000"/>
              <a:gd name="connsiteX9" fmla="*/ 2436 w 10008"/>
              <a:gd name="connsiteY9" fmla="*/ 9227 h 10000"/>
              <a:gd name="connsiteX10" fmla="*/ 1062 w 10008"/>
              <a:gd name="connsiteY10" fmla="*/ 8918 h 10000"/>
              <a:gd name="connsiteX11" fmla="*/ 0 w 10008"/>
              <a:gd name="connsiteY11" fmla="*/ 10000 h 10000"/>
              <a:gd name="connsiteX12" fmla="*/ 0 w 10008"/>
              <a:gd name="connsiteY12" fmla="*/ 0 h 10000"/>
              <a:gd name="connsiteX0" fmla="*/ 0 w 10008"/>
              <a:gd name="connsiteY0" fmla="*/ 0 h 10000"/>
              <a:gd name="connsiteX1" fmla="*/ 10000 w 10008"/>
              <a:gd name="connsiteY1" fmla="*/ 0 h 10000"/>
              <a:gd name="connsiteX2" fmla="*/ 10008 w 10008"/>
              <a:gd name="connsiteY2" fmla="*/ 9904 h 10000"/>
              <a:gd name="connsiteX3" fmla="*/ 9125 w 10008"/>
              <a:gd name="connsiteY3" fmla="*/ 9720 h 10000"/>
              <a:gd name="connsiteX4" fmla="*/ 8445 w 10008"/>
              <a:gd name="connsiteY4" fmla="*/ 9268 h 10000"/>
              <a:gd name="connsiteX5" fmla="*/ 7117 w 10008"/>
              <a:gd name="connsiteY5" fmla="*/ 9934 h 10000"/>
              <a:gd name="connsiteX6" fmla="*/ 5937 w 10008"/>
              <a:gd name="connsiteY6" fmla="*/ 9467 h 10000"/>
              <a:gd name="connsiteX7" fmla="*/ 4468 w 10008"/>
              <a:gd name="connsiteY7" fmla="*/ 9529 h 10000"/>
              <a:gd name="connsiteX8" fmla="*/ 3226 w 10008"/>
              <a:gd name="connsiteY8" fmla="*/ 9858 h 10000"/>
              <a:gd name="connsiteX9" fmla="*/ 2436 w 10008"/>
              <a:gd name="connsiteY9" fmla="*/ 9227 h 10000"/>
              <a:gd name="connsiteX10" fmla="*/ 1062 w 10008"/>
              <a:gd name="connsiteY10" fmla="*/ 8891 h 10000"/>
              <a:gd name="connsiteX11" fmla="*/ 0 w 10008"/>
              <a:gd name="connsiteY11" fmla="*/ 10000 h 10000"/>
              <a:gd name="connsiteX12" fmla="*/ 0 w 10008"/>
              <a:gd name="connsiteY12" fmla="*/ 0 h 10000"/>
              <a:gd name="connsiteX0" fmla="*/ 0 w 10008"/>
              <a:gd name="connsiteY0" fmla="*/ 0 h 9934"/>
              <a:gd name="connsiteX1" fmla="*/ 10000 w 10008"/>
              <a:gd name="connsiteY1" fmla="*/ 0 h 9934"/>
              <a:gd name="connsiteX2" fmla="*/ 10008 w 10008"/>
              <a:gd name="connsiteY2" fmla="*/ 9904 h 9934"/>
              <a:gd name="connsiteX3" fmla="*/ 9125 w 10008"/>
              <a:gd name="connsiteY3" fmla="*/ 9720 h 9934"/>
              <a:gd name="connsiteX4" fmla="*/ 8445 w 10008"/>
              <a:gd name="connsiteY4" fmla="*/ 9268 h 9934"/>
              <a:gd name="connsiteX5" fmla="*/ 7117 w 10008"/>
              <a:gd name="connsiteY5" fmla="*/ 9934 h 9934"/>
              <a:gd name="connsiteX6" fmla="*/ 5937 w 10008"/>
              <a:gd name="connsiteY6" fmla="*/ 9467 h 9934"/>
              <a:gd name="connsiteX7" fmla="*/ 4468 w 10008"/>
              <a:gd name="connsiteY7" fmla="*/ 9529 h 9934"/>
              <a:gd name="connsiteX8" fmla="*/ 3226 w 10008"/>
              <a:gd name="connsiteY8" fmla="*/ 9858 h 9934"/>
              <a:gd name="connsiteX9" fmla="*/ 2436 w 10008"/>
              <a:gd name="connsiteY9" fmla="*/ 9227 h 9934"/>
              <a:gd name="connsiteX10" fmla="*/ 1062 w 10008"/>
              <a:gd name="connsiteY10" fmla="*/ 8891 h 9934"/>
              <a:gd name="connsiteX11" fmla="*/ 0 w 10008"/>
              <a:gd name="connsiteY11" fmla="*/ 9431 h 9934"/>
              <a:gd name="connsiteX12" fmla="*/ 0 w 10008"/>
              <a:gd name="connsiteY12" fmla="*/ 0 h 9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008" h="9934">
                <a:moveTo>
                  <a:pt x="0" y="0"/>
                </a:moveTo>
                <a:lnTo>
                  <a:pt x="10000" y="0"/>
                </a:lnTo>
                <a:cubicBezTo>
                  <a:pt x="10003" y="3301"/>
                  <a:pt x="10005" y="6603"/>
                  <a:pt x="10008" y="9904"/>
                </a:cubicBezTo>
                <a:lnTo>
                  <a:pt x="9125" y="9720"/>
                </a:lnTo>
                <a:lnTo>
                  <a:pt x="8445" y="9268"/>
                </a:lnTo>
                <a:lnTo>
                  <a:pt x="7117" y="9934"/>
                </a:lnTo>
                <a:lnTo>
                  <a:pt x="5937" y="9467"/>
                </a:lnTo>
                <a:lnTo>
                  <a:pt x="4468" y="9529"/>
                </a:lnTo>
                <a:lnTo>
                  <a:pt x="3226" y="9858"/>
                </a:lnTo>
                <a:lnTo>
                  <a:pt x="2436" y="9227"/>
                </a:lnTo>
                <a:lnTo>
                  <a:pt x="1062" y="8891"/>
                </a:lnTo>
                <a:lnTo>
                  <a:pt x="0" y="9431"/>
                </a:lnTo>
                <a:lnTo>
                  <a:pt x="0" y="0"/>
                </a:lnTo>
                <a:close/>
              </a:path>
            </a:pathLst>
          </a:custGeom>
        </p:spPr>
        <p:txBody>
          <a:bodyPr/>
          <a:lstStyle/>
          <a:p>
            <a:r>
              <a:rPr lang="da-DK"/>
              <a:t>Klik på ikonet for at tilføje et billede</a:t>
            </a:r>
          </a:p>
        </p:txBody>
      </p:sp>
      <p:sp>
        <p:nvSpPr>
          <p:cNvPr id="6" name="Titel 1">
            <a:extLst>
              <a:ext uri="{FF2B5EF4-FFF2-40B4-BE49-F238E27FC236}">
                <a16:creationId xmlns:a16="http://schemas.microsoft.com/office/drawing/2014/main" id="{AA827F49-2543-4B47-9154-FBD937A47EFB}"/>
              </a:ext>
            </a:extLst>
          </p:cNvPr>
          <p:cNvSpPr>
            <a:spLocks noGrp="1"/>
          </p:cNvSpPr>
          <p:nvPr>
            <p:ph type="ctrTitle" hasCustomPrompt="1"/>
          </p:nvPr>
        </p:nvSpPr>
        <p:spPr>
          <a:xfrm>
            <a:off x="1040686" y="1272988"/>
            <a:ext cx="5584232" cy="645459"/>
          </a:xfrm>
        </p:spPr>
        <p:txBody>
          <a:bodyPr anchor="t"/>
          <a:lstStyle>
            <a:lvl1pPr algn="l">
              <a:defRPr sz="4000" b="1">
                <a:latin typeface="K2D" panose="00000500000000000000" pitchFamily="2" charset="-34"/>
                <a:cs typeface="K2D" panose="00000500000000000000" pitchFamily="2" charset="-34"/>
              </a:defRPr>
            </a:lvl1pPr>
          </a:lstStyle>
          <a:p>
            <a:r>
              <a:rPr lang="da-DK"/>
              <a:t>Skriv titel</a:t>
            </a:r>
          </a:p>
        </p:txBody>
      </p:sp>
      <p:sp>
        <p:nvSpPr>
          <p:cNvPr id="8" name="Pladsholder til tekst 4">
            <a:extLst>
              <a:ext uri="{FF2B5EF4-FFF2-40B4-BE49-F238E27FC236}">
                <a16:creationId xmlns:a16="http://schemas.microsoft.com/office/drawing/2014/main" id="{FA533A8C-0106-46EA-8AAF-56869AE65812}"/>
              </a:ext>
            </a:extLst>
          </p:cNvPr>
          <p:cNvSpPr>
            <a:spLocks noGrp="1"/>
          </p:cNvSpPr>
          <p:nvPr>
            <p:ph type="body" sz="quarter" idx="10"/>
          </p:nvPr>
        </p:nvSpPr>
        <p:spPr>
          <a:xfrm>
            <a:off x="1040686" y="1990165"/>
            <a:ext cx="5584232" cy="4177554"/>
          </a:xfrm>
        </p:spPr>
        <p:txBody>
          <a:bodyPr tIns="36000">
            <a:noAutofit/>
          </a:bodyPr>
          <a:lstStyle>
            <a:lvl1pPr marL="0" indent="0">
              <a:buFontTx/>
              <a:buNone/>
              <a:defRPr sz="2000">
                <a:latin typeface="K2D Medium" panose="00000600000000000000" pitchFamily="2" charset="-34"/>
                <a:cs typeface="K2D Medium" panose="00000600000000000000" pitchFamily="2" charset="-34"/>
              </a:defRPr>
            </a:lvl1pPr>
            <a:lvl2pPr marL="226345" indent="0">
              <a:buFontTx/>
              <a:buNone/>
              <a:defRPr/>
            </a:lvl2pPr>
            <a:lvl3pPr marL="452690" indent="0">
              <a:buFontTx/>
              <a:buNone/>
              <a:defRPr/>
            </a:lvl3pPr>
            <a:lvl4pPr marL="679035" indent="0">
              <a:buFontTx/>
              <a:buNone/>
              <a:defRPr/>
            </a:lvl4pPr>
            <a:lvl5pPr marL="905380" indent="0">
              <a:buFontTx/>
              <a:buNone/>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35950841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elslide_Type10">
    <p:bg>
      <p:bgPr>
        <a:solidFill>
          <a:srgbClr val="FFFFFF"/>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BD39366-702A-48EF-A190-A33B83C9D618}"/>
              </a:ext>
            </a:extLst>
          </p:cNvPr>
          <p:cNvSpPr/>
          <p:nvPr userDrawn="1"/>
        </p:nvSpPr>
        <p:spPr>
          <a:xfrm>
            <a:off x="7479659" y="0"/>
            <a:ext cx="4712341" cy="687311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da-DK" sz="2000">
              <a:latin typeface="K2D" panose="00000500000000000000" pitchFamily="2" charset="-34"/>
              <a:cs typeface="K2D" panose="00000500000000000000" pitchFamily="2" charset="-34"/>
            </a:endParaRPr>
          </a:p>
        </p:txBody>
      </p:sp>
      <p:sp>
        <p:nvSpPr>
          <p:cNvPr id="10" name="Pladsholder til tekst 2">
            <a:extLst>
              <a:ext uri="{FF2B5EF4-FFF2-40B4-BE49-F238E27FC236}">
                <a16:creationId xmlns:a16="http://schemas.microsoft.com/office/drawing/2014/main" id="{33E3ADCA-C1FB-45D9-8D75-F12720716001}"/>
              </a:ext>
            </a:extLst>
          </p:cNvPr>
          <p:cNvSpPr>
            <a:spLocks noGrp="1"/>
          </p:cNvSpPr>
          <p:nvPr>
            <p:ph idx="11" hasCustomPrompt="1"/>
          </p:nvPr>
        </p:nvSpPr>
        <p:spPr>
          <a:xfrm>
            <a:off x="8148918" y="2496555"/>
            <a:ext cx="3526721" cy="3014388"/>
          </a:xfrm>
          <a:prstGeom prst="rect">
            <a:avLst/>
          </a:prstGeom>
        </p:spPr>
        <p:txBody>
          <a:bodyPr vert="horz" lIns="91440" tIns="45720" rIns="91440" bIns="45720" rtlCol="0">
            <a:normAutofit/>
          </a:bodyPr>
          <a:lstStyle>
            <a:lvl1pPr>
              <a:buFontTx/>
              <a:buNone/>
              <a:defRPr/>
            </a:lvl1pPr>
            <a:lvl2pPr>
              <a:buFontTx/>
              <a:buNone/>
              <a:defRPr/>
            </a:lvl2pPr>
            <a:lvl3pPr>
              <a:buFontTx/>
              <a:buNone/>
              <a:defRPr/>
            </a:lvl3pPr>
            <a:lvl4pPr>
              <a:buFontTx/>
              <a:buNone/>
              <a:defRPr/>
            </a:lvl4pPr>
            <a:lvl5pPr>
              <a:buFontTx/>
              <a:buNone/>
              <a:defRPr/>
            </a:lvl5pPr>
          </a:lstStyle>
          <a:p>
            <a:pPr lvl="0">
              <a:buSzPct val="100000"/>
              <a:buFont typeface="K2D Medium" panose="00000600000000000000" pitchFamily="2" charset="-34"/>
              <a:buChar char="·"/>
            </a:pPr>
            <a:r>
              <a:rPr lang="da-DK"/>
              <a:t> Rediger typografien i masterens</a:t>
            </a:r>
          </a:p>
          <a:p>
            <a:pPr lvl="1">
              <a:buSzPct val="100000"/>
              <a:buFont typeface="K2D Medium" panose="00000600000000000000" pitchFamily="2" charset="-34"/>
              <a:buChar char="·"/>
            </a:pPr>
            <a:r>
              <a:rPr lang="da-DK"/>
              <a:t> Andet niveau</a:t>
            </a:r>
          </a:p>
          <a:p>
            <a:pPr lvl="2">
              <a:buSzPct val="100000"/>
              <a:buFont typeface="K2D Medium" panose="00000600000000000000" pitchFamily="2" charset="-34"/>
              <a:buChar char="·"/>
            </a:pPr>
            <a:r>
              <a:rPr lang="da-DK"/>
              <a:t> Tredje niveau</a:t>
            </a:r>
          </a:p>
          <a:p>
            <a:pPr lvl="3">
              <a:buSzPct val="100000"/>
              <a:buFont typeface="K2D Medium" panose="00000600000000000000" pitchFamily="2" charset="-34"/>
              <a:buChar char="·"/>
            </a:pPr>
            <a:r>
              <a:rPr lang="da-DK"/>
              <a:t> Fjerde niveau</a:t>
            </a:r>
          </a:p>
          <a:p>
            <a:pPr lvl="4">
              <a:buSzPct val="100000"/>
              <a:buFont typeface="K2D Medium" panose="00000600000000000000" pitchFamily="2" charset="-34"/>
              <a:buChar char="·"/>
            </a:pPr>
            <a:r>
              <a:rPr lang="da-DK"/>
              <a:t> Femte niveau</a:t>
            </a:r>
          </a:p>
        </p:txBody>
      </p:sp>
      <p:pic>
        <p:nvPicPr>
          <p:cNvPr id="11" name="Billede 10">
            <a:extLst>
              <a:ext uri="{FF2B5EF4-FFF2-40B4-BE49-F238E27FC236}">
                <a16:creationId xmlns:a16="http://schemas.microsoft.com/office/drawing/2014/main" id="{F3D64B16-C036-42AA-9D4D-780CD4E3223C}"/>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847639" y="6025976"/>
            <a:ext cx="828000" cy="332101"/>
          </a:xfrm>
          <a:prstGeom prst="rect">
            <a:avLst/>
          </a:prstGeom>
        </p:spPr>
      </p:pic>
      <p:sp>
        <p:nvSpPr>
          <p:cNvPr id="7" name="Pladsholder til tekst 6">
            <a:extLst>
              <a:ext uri="{FF2B5EF4-FFF2-40B4-BE49-F238E27FC236}">
                <a16:creationId xmlns:a16="http://schemas.microsoft.com/office/drawing/2014/main" id="{AE0C2687-EC0B-4310-9BF8-235999D6F796}"/>
              </a:ext>
            </a:extLst>
          </p:cNvPr>
          <p:cNvSpPr>
            <a:spLocks noGrp="1"/>
          </p:cNvSpPr>
          <p:nvPr>
            <p:ph type="body" sz="quarter" idx="12" hasCustomPrompt="1"/>
          </p:nvPr>
        </p:nvSpPr>
        <p:spPr>
          <a:xfrm>
            <a:off x="8148919" y="1948800"/>
            <a:ext cx="3034792" cy="386728"/>
          </a:xfrm>
        </p:spPr>
        <p:txBody>
          <a:bodyPr>
            <a:noAutofit/>
          </a:bodyPr>
          <a:lstStyle>
            <a:lvl1pPr marL="0" indent="0">
              <a:buFontTx/>
              <a:buNone/>
              <a:defRPr sz="2400" b="1">
                <a:latin typeface="K2D" panose="00000500000000000000" pitchFamily="2" charset="-34"/>
                <a:cs typeface="K2D" panose="00000500000000000000" pitchFamily="2" charset="-34"/>
              </a:defRPr>
            </a:lvl1pPr>
            <a:lvl2pPr marL="0" indent="0">
              <a:buFontTx/>
              <a:buNone/>
              <a:defRPr/>
            </a:lvl2pPr>
            <a:lvl3pPr marL="0" indent="0">
              <a:buFontTx/>
              <a:buNone/>
              <a:defRPr/>
            </a:lvl3pPr>
            <a:lvl4pPr marL="0" indent="0">
              <a:buFontTx/>
              <a:buNone/>
              <a:defRPr/>
            </a:lvl4pPr>
            <a:lvl5pPr marL="0" indent="0">
              <a:buFontTx/>
              <a:buNone/>
              <a:defRPr/>
            </a:lvl5pPr>
          </a:lstStyle>
          <a:p>
            <a:pPr lvl="0"/>
            <a:r>
              <a:rPr lang="da-DK"/>
              <a:t>Skriv undertitel</a:t>
            </a:r>
          </a:p>
        </p:txBody>
      </p:sp>
      <p:sp>
        <p:nvSpPr>
          <p:cNvPr id="13" name="Titel 1">
            <a:extLst>
              <a:ext uri="{FF2B5EF4-FFF2-40B4-BE49-F238E27FC236}">
                <a16:creationId xmlns:a16="http://schemas.microsoft.com/office/drawing/2014/main" id="{AA827F49-2543-4B47-9154-FBD937A47EFB}"/>
              </a:ext>
            </a:extLst>
          </p:cNvPr>
          <p:cNvSpPr>
            <a:spLocks noGrp="1"/>
          </p:cNvSpPr>
          <p:nvPr>
            <p:ph type="ctrTitle" hasCustomPrompt="1"/>
          </p:nvPr>
        </p:nvSpPr>
        <p:spPr>
          <a:xfrm>
            <a:off x="1040686" y="1272988"/>
            <a:ext cx="5584232" cy="645459"/>
          </a:xfrm>
        </p:spPr>
        <p:txBody>
          <a:bodyPr anchor="t"/>
          <a:lstStyle>
            <a:lvl1pPr algn="l">
              <a:defRPr sz="4000" b="1">
                <a:latin typeface="K2D" panose="00000500000000000000" pitchFamily="2" charset="-34"/>
                <a:cs typeface="K2D" panose="00000500000000000000" pitchFamily="2" charset="-34"/>
              </a:defRPr>
            </a:lvl1pPr>
          </a:lstStyle>
          <a:p>
            <a:r>
              <a:rPr lang="da-DK"/>
              <a:t>Skriv titel</a:t>
            </a:r>
          </a:p>
        </p:txBody>
      </p:sp>
      <p:sp>
        <p:nvSpPr>
          <p:cNvPr id="14" name="Pladsholder til tekst 4">
            <a:extLst>
              <a:ext uri="{FF2B5EF4-FFF2-40B4-BE49-F238E27FC236}">
                <a16:creationId xmlns:a16="http://schemas.microsoft.com/office/drawing/2014/main" id="{FA533A8C-0106-46EA-8AAF-56869AE65812}"/>
              </a:ext>
            </a:extLst>
          </p:cNvPr>
          <p:cNvSpPr>
            <a:spLocks noGrp="1"/>
          </p:cNvSpPr>
          <p:nvPr>
            <p:ph type="body" sz="quarter" idx="10"/>
          </p:nvPr>
        </p:nvSpPr>
        <p:spPr>
          <a:xfrm>
            <a:off x="1040686" y="1990165"/>
            <a:ext cx="5584232" cy="4177554"/>
          </a:xfrm>
        </p:spPr>
        <p:txBody>
          <a:bodyPr tIns="36000">
            <a:noAutofit/>
          </a:bodyPr>
          <a:lstStyle>
            <a:lvl1pPr marL="0" indent="0">
              <a:buFontTx/>
              <a:buNone/>
              <a:defRPr sz="2000">
                <a:latin typeface="K2D Medium" panose="00000600000000000000" pitchFamily="2" charset="-34"/>
                <a:cs typeface="K2D Medium" panose="00000600000000000000" pitchFamily="2" charset="-34"/>
              </a:defRPr>
            </a:lvl1pPr>
            <a:lvl2pPr marL="226345" indent="0">
              <a:buFontTx/>
              <a:buNone/>
              <a:defRPr/>
            </a:lvl2pPr>
            <a:lvl3pPr marL="452690" indent="0">
              <a:buFontTx/>
              <a:buNone/>
              <a:defRPr/>
            </a:lvl3pPr>
            <a:lvl4pPr marL="679035" indent="0">
              <a:buFontTx/>
              <a:buNone/>
              <a:defRPr/>
            </a:lvl4pPr>
            <a:lvl5pPr marL="905380" indent="0">
              <a:buFontTx/>
              <a:buNone/>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25450612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el og indholdsobjekt 1">
    <p:bg>
      <p:bgPr>
        <a:solidFill>
          <a:srgbClr val="FFFFFF"/>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5434DEA-6EC2-4011-9085-652D3010508D}"/>
              </a:ext>
            </a:extLst>
          </p:cNvPr>
          <p:cNvSpPr>
            <a:spLocks noGrp="1"/>
          </p:cNvSpPr>
          <p:nvPr>
            <p:ph type="ctrTitle" hasCustomPrompt="1"/>
          </p:nvPr>
        </p:nvSpPr>
        <p:spPr>
          <a:xfrm>
            <a:off x="755457" y="1013074"/>
            <a:ext cx="3921059" cy="612995"/>
          </a:xfrm>
        </p:spPr>
        <p:txBody>
          <a:bodyPr tIns="46800" anchor="t"/>
          <a:lstStyle>
            <a:lvl1pPr algn="l">
              <a:defRPr sz="4000" b="1">
                <a:latin typeface="K2D" panose="00000500000000000000" pitchFamily="2" charset="-34"/>
                <a:cs typeface="K2D" panose="00000500000000000000" pitchFamily="2" charset="-34"/>
              </a:defRPr>
            </a:lvl1pPr>
          </a:lstStyle>
          <a:p>
            <a:r>
              <a:rPr lang="da-DK"/>
              <a:t>Skriv titel</a:t>
            </a:r>
          </a:p>
        </p:txBody>
      </p:sp>
      <p:sp>
        <p:nvSpPr>
          <p:cNvPr id="5" name="Pladsholder til tekst 4">
            <a:extLst>
              <a:ext uri="{FF2B5EF4-FFF2-40B4-BE49-F238E27FC236}">
                <a16:creationId xmlns:a16="http://schemas.microsoft.com/office/drawing/2014/main" id="{059D1E83-42E7-47EB-A58D-5512AA4ECC9E}"/>
              </a:ext>
            </a:extLst>
          </p:cNvPr>
          <p:cNvSpPr>
            <a:spLocks noGrp="1"/>
          </p:cNvSpPr>
          <p:nvPr>
            <p:ph type="body" sz="quarter" idx="10"/>
          </p:nvPr>
        </p:nvSpPr>
        <p:spPr>
          <a:xfrm>
            <a:off x="755458" y="1801906"/>
            <a:ext cx="3921060" cy="3897558"/>
          </a:xfrm>
        </p:spPr>
        <p:txBody>
          <a:bodyPr tIns="36000">
            <a:noAutofit/>
          </a:bodyPr>
          <a:lstStyle>
            <a:lvl1pPr marL="0" indent="0">
              <a:buFontTx/>
              <a:buNone/>
              <a:defRPr sz="2000">
                <a:latin typeface="K2D Medium" panose="00000600000000000000" pitchFamily="2" charset="-34"/>
                <a:cs typeface="K2D Medium" panose="00000600000000000000" pitchFamily="2" charset="-34"/>
              </a:defRPr>
            </a:lvl1pPr>
            <a:lvl2pPr marL="226345" indent="0">
              <a:buFontTx/>
              <a:buNone/>
              <a:defRPr sz="2000"/>
            </a:lvl2pPr>
            <a:lvl3pPr marL="452690" indent="0">
              <a:buFontTx/>
              <a:buNone/>
              <a:defRPr sz="2000"/>
            </a:lvl3pPr>
            <a:lvl4pPr marL="679035" indent="0">
              <a:buFontTx/>
              <a:buNone/>
              <a:defRPr sz="2000"/>
            </a:lvl4pPr>
            <a:lvl5pPr marL="905380" indent="0">
              <a:buFontTx/>
              <a:buNone/>
              <a:defRPr sz="2000"/>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indhold 5">
            <a:extLst>
              <a:ext uri="{FF2B5EF4-FFF2-40B4-BE49-F238E27FC236}">
                <a16:creationId xmlns:a16="http://schemas.microsoft.com/office/drawing/2014/main" id="{7A92C460-7A43-471E-AAC8-A400981F7F8F}"/>
              </a:ext>
            </a:extLst>
          </p:cNvPr>
          <p:cNvSpPr>
            <a:spLocks noGrp="1"/>
          </p:cNvSpPr>
          <p:nvPr>
            <p:ph sz="quarter" idx="11" hasCustomPrompt="1"/>
          </p:nvPr>
        </p:nvSpPr>
        <p:spPr>
          <a:xfrm>
            <a:off x="5032374" y="1013074"/>
            <a:ext cx="6643265" cy="4686389"/>
          </a:xfrm>
        </p:spPr>
        <p:txBody>
          <a:bodyPr/>
          <a:lstStyle>
            <a:lvl1pPr marL="0" indent="0">
              <a:buNone/>
              <a:defRPr/>
            </a:lvl1pPr>
          </a:lstStyle>
          <a:p>
            <a:pPr lvl="0"/>
            <a:r>
              <a:rPr lang="da-DK"/>
              <a:t>Vælg tabel, graf eller </a:t>
            </a:r>
            <a:r>
              <a:rPr lang="da-DK" err="1"/>
              <a:t>SmartArt</a:t>
            </a:r>
            <a:endParaRPr lang="da-DK"/>
          </a:p>
        </p:txBody>
      </p:sp>
      <p:pic>
        <p:nvPicPr>
          <p:cNvPr id="11" name="Billede 10">
            <a:extLst>
              <a:ext uri="{FF2B5EF4-FFF2-40B4-BE49-F238E27FC236}">
                <a16:creationId xmlns:a16="http://schemas.microsoft.com/office/drawing/2014/main" id="{E16421F2-BDA5-483C-898D-FF381557C9C9}"/>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856100" y="6013314"/>
            <a:ext cx="828000" cy="332101"/>
          </a:xfrm>
          <a:prstGeom prst="rect">
            <a:avLst/>
          </a:prstGeom>
        </p:spPr>
      </p:pic>
      <p:sp>
        <p:nvSpPr>
          <p:cNvPr id="18" name="Pladsholder til tekst 9">
            <a:extLst>
              <a:ext uri="{FF2B5EF4-FFF2-40B4-BE49-F238E27FC236}">
                <a16:creationId xmlns:a16="http://schemas.microsoft.com/office/drawing/2014/main" id="{84ADC745-324C-4A30-991E-E0750C0ADE78}"/>
              </a:ext>
            </a:extLst>
          </p:cNvPr>
          <p:cNvSpPr>
            <a:spLocks noGrp="1"/>
          </p:cNvSpPr>
          <p:nvPr>
            <p:ph type="body" sz="quarter" idx="14"/>
          </p:nvPr>
        </p:nvSpPr>
        <p:spPr>
          <a:xfrm>
            <a:off x="421200" y="6120000"/>
            <a:ext cx="5056322" cy="332100"/>
          </a:xfrm>
        </p:spPr>
        <p:txBody>
          <a:bodyPr bIns="36000">
            <a:noAutofit/>
          </a:bodyPr>
          <a:lstStyle>
            <a:lvl1pPr marL="0" indent="0">
              <a:buNone/>
              <a:defRPr sz="1000" kern="0" spc="160" baseline="0">
                <a:latin typeface="K2D Light" panose="00000400000000000000" pitchFamily="2" charset="-34"/>
                <a:cs typeface="K2D Light" panose="00000400000000000000" pitchFamily="2" charset="-34"/>
              </a:defRPr>
            </a:lvl1pPr>
            <a:lvl2pPr marL="226345" indent="0">
              <a:buNone/>
              <a:defRPr sz="1000" kern="0" spc="160" baseline="0">
                <a:latin typeface="K2D Light" panose="00000400000000000000" pitchFamily="2" charset="-34"/>
                <a:cs typeface="K2D Light" panose="00000400000000000000" pitchFamily="2" charset="-34"/>
              </a:defRPr>
            </a:lvl2pPr>
            <a:lvl3pPr marL="452690" indent="0">
              <a:buNone/>
              <a:defRPr sz="1000" kern="0" spc="160" baseline="0">
                <a:latin typeface="K2D Light" panose="00000400000000000000" pitchFamily="2" charset="-34"/>
                <a:cs typeface="K2D Light" panose="00000400000000000000" pitchFamily="2" charset="-34"/>
              </a:defRPr>
            </a:lvl3pPr>
            <a:lvl4pPr marL="679035" indent="0">
              <a:buNone/>
              <a:defRPr sz="1000" kern="0" spc="160" baseline="0">
                <a:latin typeface="K2D Light" panose="00000400000000000000" pitchFamily="2" charset="-34"/>
                <a:cs typeface="K2D Light" panose="00000400000000000000" pitchFamily="2" charset="-34"/>
              </a:defRPr>
            </a:lvl4pPr>
            <a:lvl5pPr marL="905380" indent="0">
              <a:buNone/>
              <a:defRPr sz="1000" kern="0" spc="160" baseline="0">
                <a:latin typeface="K2D Light" panose="00000400000000000000" pitchFamily="2" charset="-34"/>
                <a:cs typeface="K2D Light" panose="00000400000000000000" pitchFamily="2" charset="-34"/>
              </a:defRPr>
            </a:lvl5pPr>
          </a:lstStyle>
          <a:p>
            <a:pPr lvl="0"/>
            <a:r>
              <a:rPr lang="da-DK"/>
              <a:t>Klik for at redigere teksttypografierne i masteren</a:t>
            </a:r>
          </a:p>
        </p:txBody>
      </p:sp>
    </p:spTree>
    <p:extLst>
      <p:ext uri="{BB962C8B-B14F-4D97-AF65-F5344CB8AC3E}">
        <p14:creationId xmlns:p14="http://schemas.microsoft.com/office/powerpoint/2010/main" val="27551344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el og indholdsobjekt 2">
    <p:bg>
      <p:bgPr>
        <a:solidFill>
          <a:schemeClr val="bg2"/>
        </a:solidFill>
        <a:effectLst/>
      </p:bgPr>
    </p:bg>
    <p:spTree>
      <p:nvGrpSpPr>
        <p:cNvPr id="1" name=""/>
        <p:cNvGrpSpPr/>
        <p:nvPr/>
      </p:nvGrpSpPr>
      <p:grpSpPr>
        <a:xfrm>
          <a:off x="0" y="0"/>
          <a:ext cx="0" cy="0"/>
          <a:chOff x="0" y="0"/>
          <a:chExt cx="0" cy="0"/>
        </a:xfrm>
      </p:grpSpPr>
      <p:sp>
        <p:nvSpPr>
          <p:cNvPr id="6" name="Pladsholder til indhold 5">
            <a:extLst>
              <a:ext uri="{FF2B5EF4-FFF2-40B4-BE49-F238E27FC236}">
                <a16:creationId xmlns:a16="http://schemas.microsoft.com/office/drawing/2014/main" id="{7A92C460-7A43-471E-AAC8-A400981F7F8F}"/>
              </a:ext>
            </a:extLst>
          </p:cNvPr>
          <p:cNvSpPr>
            <a:spLocks noGrp="1"/>
          </p:cNvSpPr>
          <p:nvPr>
            <p:ph sz="quarter" idx="11" hasCustomPrompt="1"/>
          </p:nvPr>
        </p:nvSpPr>
        <p:spPr>
          <a:xfrm>
            <a:off x="5032374" y="1013075"/>
            <a:ext cx="6643265" cy="4642000"/>
          </a:xfrm>
        </p:spPr>
        <p:txBody>
          <a:bodyPr/>
          <a:lstStyle>
            <a:lvl1pPr marL="0" indent="0">
              <a:buNone/>
              <a:defRPr/>
            </a:lvl1pPr>
          </a:lstStyle>
          <a:p>
            <a:pPr lvl="0"/>
            <a:r>
              <a:rPr lang="da-DK"/>
              <a:t>Vælg tabel, graf eller </a:t>
            </a:r>
            <a:r>
              <a:rPr lang="da-DK" err="1"/>
              <a:t>SmartArt</a:t>
            </a:r>
            <a:endParaRPr lang="da-DK"/>
          </a:p>
        </p:txBody>
      </p:sp>
      <p:pic>
        <p:nvPicPr>
          <p:cNvPr id="11" name="Billede 10">
            <a:extLst>
              <a:ext uri="{FF2B5EF4-FFF2-40B4-BE49-F238E27FC236}">
                <a16:creationId xmlns:a16="http://schemas.microsoft.com/office/drawing/2014/main" id="{3697B08D-C195-4182-ADD8-35B157FFD01B}"/>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856100" y="6013314"/>
            <a:ext cx="828000" cy="332101"/>
          </a:xfrm>
          <a:prstGeom prst="rect">
            <a:avLst/>
          </a:prstGeom>
        </p:spPr>
      </p:pic>
      <p:sp>
        <p:nvSpPr>
          <p:cNvPr id="15" name="Pladsholder til tekst 9">
            <a:extLst>
              <a:ext uri="{FF2B5EF4-FFF2-40B4-BE49-F238E27FC236}">
                <a16:creationId xmlns:a16="http://schemas.microsoft.com/office/drawing/2014/main" id="{E7DD1CC2-B7B2-4F08-9A5B-65A9A09EA852}"/>
              </a:ext>
            </a:extLst>
          </p:cNvPr>
          <p:cNvSpPr>
            <a:spLocks noGrp="1"/>
          </p:cNvSpPr>
          <p:nvPr>
            <p:ph type="body" sz="quarter" idx="14"/>
          </p:nvPr>
        </p:nvSpPr>
        <p:spPr>
          <a:xfrm>
            <a:off x="421200" y="6119999"/>
            <a:ext cx="5065200" cy="413965"/>
          </a:xfrm>
        </p:spPr>
        <p:txBody>
          <a:bodyPr bIns="36000">
            <a:noAutofit/>
          </a:bodyPr>
          <a:lstStyle>
            <a:lvl1pPr marL="0" indent="0">
              <a:buNone/>
              <a:defRPr sz="1000" kern="0" spc="160" baseline="0">
                <a:latin typeface="K2D Light" panose="00000400000000000000" pitchFamily="2" charset="-34"/>
                <a:cs typeface="K2D Light" panose="00000400000000000000" pitchFamily="2" charset="-34"/>
              </a:defRPr>
            </a:lvl1pPr>
            <a:lvl2pPr marL="226345" indent="0">
              <a:buNone/>
              <a:defRPr sz="1000" kern="0" spc="160" baseline="0">
                <a:latin typeface="K2D Light" panose="00000400000000000000" pitchFamily="2" charset="-34"/>
                <a:cs typeface="K2D Light" panose="00000400000000000000" pitchFamily="2" charset="-34"/>
              </a:defRPr>
            </a:lvl2pPr>
            <a:lvl3pPr marL="452690" indent="0">
              <a:buNone/>
              <a:defRPr sz="1000" kern="0" spc="160" baseline="0">
                <a:latin typeface="K2D Light" panose="00000400000000000000" pitchFamily="2" charset="-34"/>
                <a:cs typeface="K2D Light" panose="00000400000000000000" pitchFamily="2" charset="-34"/>
              </a:defRPr>
            </a:lvl3pPr>
            <a:lvl4pPr marL="679035" indent="0">
              <a:buNone/>
              <a:defRPr sz="1000" kern="0" spc="160" baseline="0">
                <a:latin typeface="K2D Light" panose="00000400000000000000" pitchFamily="2" charset="-34"/>
                <a:cs typeface="K2D Light" panose="00000400000000000000" pitchFamily="2" charset="-34"/>
              </a:defRPr>
            </a:lvl4pPr>
            <a:lvl5pPr marL="905380" indent="0">
              <a:buNone/>
              <a:defRPr sz="1000" kern="0" spc="160" baseline="0">
                <a:latin typeface="K2D Light" panose="00000400000000000000" pitchFamily="2" charset="-34"/>
                <a:cs typeface="K2D Light" panose="00000400000000000000" pitchFamily="2" charset="-34"/>
              </a:defRPr>
            </a:lvl5pPr>
          </a:lstStyle>
          <a:p>
            <a:pPr lvl="0"/>
            <a:r>
              <a:rPr lang="da-DK"/>
              <a:t>Klik for at redigere teksttypografierne i masteren</a:t>
            </a:r>
          </a:p>
        </p:txBody>
      </p:sp>
      <p:sp>
        <p:nvSpPr>
          <p:cNvPr id="13" name="Titel 1">
            <a:extLst>
              <a:ext uri="{FF2B5EF4-FFF2-40B4-BE49-F238E27FC236}">
                <a16:creationId xmlns:a16="http://schemas.microsoft.com/office/drawing/2014/main" id="{65434DEA-6EC2-4011-9085-652D3010508D}"/>
              </a:ext>
            </a:extLst>
          </p:cNvPr>
          <p:cNvSpPr>
            <a:spLocks noGrp="1"/>
          </p:cNvSpPr>
          <p:nvPr>
            <p:ph type="ctrTitle" hasCustomPrompt="1"/>
          </p:nvPr>
        </p:nvSpPr>
        <p:spPr>
          <a:xfrm>
            <a:off x="755457" y="978070"/>
            <a:ext cx="3921059" cy="648000"/>
          </a:xfrm>
        </p:spPr>
        <p:txBody>
          <a:bodyPr tIns="46800" anchor="t"/>
          <a:lstStyle>
            <a:lvl1pPr algn="l">
              <a:defRPr sz="4000" b="1">
                <a:latin typeface="K2D" panose="00000500000000000000" pitchFamily="2" charset="-34"/>
                <a:cs typeface="K2D" panose="00000500000000000000" pitchFamily="2" charset="-34"/>
              </a:defRPr>
            </a:lvl1pPr>
          </a:lstStyle>
          <a:p>
            <a:r>
              <a:rPr lang="da-DK"/>
              <a:t>Skriv titel</a:t>
            </a:r>
          </a:p>
        </p:txBody>
      </p:sp>
      <p:sp>
        <p:nvSpPr>
          <p:cNvPr id="16" name="Pladsholder til tekst 4">
            <a:extLst>
              <a:ext uri="{FF2B5EF4-FFF2-40B4-BE49-F238E27FC236}">
                <a16:creationId xmlns:a16="http://schemas.microsoft.com/office/drawing/2014/main" id="{059D1E83-42E7-47EB-A58D-5512AA4ECC9E}"/>
              </a:ext>
            </a:extLst>
          </p:cNvPr>
          <p:cNvSpPr>
            <a:spLocks noGrp="1"/>
          </p:cNvSpPr>
          <p:nvPr>
            <p:ph type="body" sz="quarter" idx="10"/>
          </p:nvPr>
        </p:nvSpPr>
        <p:spPr>
          <a:xfrm>
            <a:off x="755458" y="1801906"/>
            <a:ext cx="3921060" cy="3853169"/>
          </a:xfrm>
        </p:spPr>
        <p:txBody>
          <a:bodyPr tIns="36000">
            <a:noAutofit/>
          </a:bodyPr>
          <a:lstStyle>
            <a:lvl1pPr marL="0" indent="0">
              <a:buFontTx/>
              <a:buNone/>
              <a:defRPr sz="2000">
                <a:latin typeface="K2D Medium" panose="00000600000000000000" pitchFamily="2" charset="-34"/>
                <a:cs typeface="K2D Medium" panose="00000600000000000000" pitchFamily="2" charset="-34"/>
              </a:defRPr>
            </a:lvl1pPr>
            <a:lvl2pPr marL="226345" indent="0">
              <a:buFontTx/>
              <a:buNone/>
              <a:defRPr sz="2000"/>
            </a:lvl2pPr>
            <a:lvl3pPr marL="452690" indent="0">
              <a:buFontTx/>
              <a:buNone/>
              <a:defRPr sz="2000"/>
            </a:lvl3pPr>
            <a:lvl4pPr marL="679035" indent="0">
              <a:buFontTx/>
              <a:buNone/>
              <a:defRPr sz="2000"/>
            </a:lvl4pPr>
            <a:lvl5pPr marL="905380" indent="0">
              <a:buFontTx/>
              <a:buNone/>
              <a:defRPr sz="2000"/>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23568523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itel og indholdsobjekt 3">
    <p:bg>
      <p:bgPr>
        <a:solidFill>
          <a:schemeClr val="tx2"/>
        </a:solidFill>
        <a:effectLst/>
      </p:bgPr>
    </p:bg>
    <p:spTree>
      <p:nvGrpSpPr>
        <p:cNvPr id="1" name=""/>
        <p:cNvGrpSpPr/>
        <p:nvPr/>
      </p:nvGrpSpPr>
      <p:grpSpPr>
        <a:xfrm>
          <a:off x="0" y="0"/>
          <a:ext cx="0" cy="0"/>
          <a:chOff x="0" y="0"/>
          <a:chExt cx="0" cy="0"/>
        </a:xfrm>
      </p:grpSpPr>
      <p:sp>
        <p:nvSpPr>
          <p:cNvPr id="6" name="Pladsholder til indhold 5">
            <a:extLst>
              <a:ext uri="{FF2B5EF4-FFF2-40B4-BE49-F238E27FC236}">
                <a16:creationId xmlns:a16="http://schemas.microsoft.com/office/drawing/2014/main" id="{7A92C460-7A43-471E-AAC8-A400981F7F8F}"/>
              </a:ext>
            </a:extLst>
          </p:cNvPr>
          <p:cNvSpPr>
            <a:spLocks noGrp="1"/>
          </p:cNvSpPr>
          <p:nvPr>
            <p:ph sz="quarter" idx="11" hasCustomPrompt="1"/>
          </p:nvPr>
        </p:nvSpPr>
        <p:spPr>
          <a:xfrm>
            <a:off x="5032374" y="1013075"/>
            <a:ext cx="6643265" cy="4659756"/>
          </a:xfrm>
        </p:spPr>
        <p:txBody>
          <a:bodyPr/>
          <a:lstStyle>
            <a:lvl1pPr marL="0" indent="0">
              <a:buNone/>
              <a:defRPr>
                <a:solidFill>
                  <a:schemeClr val="bg2"/>
                </a:solidFill>
              </a:defRPr>
            </a:lvl1pPr>
          </a:lstStyle>
          <a:p>
            <a:pPr lvl="0"/>
            <a:r>
              <a:rPr lang="da-DK"/>
              <a:t>Vælg tabel, graf eller </a:t>
            </a:r>
            <a:r>
              <a:rPr lang="da-DK" err="1"/>
              <a:t>SmartArt</a:t>
            </a:r>
            <a:endParaRPr lang="da-DK"/>
          </a:p>
        </p:txBody>
      </p:sp>
      <p:pic>
        <p:nvPicPr>
          <p:cNvPr id="10" name="Billede 9" descr="Et billede, der indeholder tekst, clipart&#10;&#10;Automatisk genereret beskrivelse">
            <a:extLst>
              <a:ext uri="{FF2B5EF4-FFF2-40B4-BE49-F238E27FC236}">
                <a16:creationId xmlns:a16="http://schemas.microsoft.com/office/drawing/2014/main" id="{3045FD3D-780E-474F-8E8E-387081FED8DD}"/>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855802" y="6013247"/>
            <a:ext cx="828000" cy="331200"/>
          </a:xfrm>
          <a:prstGeom prst="rect">
            <a:avLst/>
          </a:prstGeom>
        </p:spPr>
      </p:pic>
      <p:sp>
        <p:nvSpPr>
          <p:cNvPr id="17" name="Pladsholder til tekst 9">
            <a:extLst>
              <a:ext uri="{FF2B5EF4-FFF2-40B4-BE49-F238E27FC236}">
                <a16:creationId xmlns:a16="http://schemas.microsoft.com/office/drawing/2014/main" id="{81044CC2-E6E1-4A79-92CE-A6DE822B332A}"/>
              </a:ext>
            </a:extLst>
          </p:cNvPr>
          <p:cNvSpPr>
            <a:spLocks noGrp="1"/>
          </p:cNvSpPr>
          <p:nvPr>
            <p:ph type="body" sz="quarter" idx="14"/>
          </p:nvPr>
        </p:nvSpPr>
        <p:spPr>
          <a:xfrm>
            <a:off x="421199" y="6120000"/>
            <a:ext cx="5367041" cy="331200"/>
          </a:xfrm>
        </p:spPr>
        <p:txBody>
          <a:bodyPr bIns="36000">
            <a:noAutofit/>
          </a:bodyPr>
          <a:lstStyle>
            <a:lvl1pPr marL="0" indent="0">
              <a:buNone/>
              <a:defRPr sz="1000" kern="0" spc="160" baseline="0">
                <a:solidFill>
                  <a:schemeClr val="bg2"/>
                </a:solidFill>
                <a:latin typeface="K2D Light" panose="00000400000000000000" pitchFamily="2" charset="-34"/>
                <a:cs typeface="K2D Light" panose="00000400000000000000" pitchFamily="2" charset="-34"/>
              </a:defRPr>
            </a:lvl1pPr>
            <a:lvl2pPr marL="226345" indent="0">
              <a:buNone/>
              <a:defRPr sz="1000" kern="0" spc="160" baseline="0">
                <a:solidFill>
                  <a:schemeClr val="bg2"/>
                </a:solidFill>
                <a:latin typeface="K2D Light" panose="00000400000000000000" pitchFamily="2" charset="-34"/>
                <a:cs typeface="K2D Light" panose="00000400000000000000" pitchFamily="2" charset="-34"/>
              </a:defRPr>
            </a:lvl2pPr>
            <a:lvl3pPr marL="452690" indent="0">
              <a:buNone/>
              <a:defRPr sz="1000" kern="0" spc="160" baseline="0">
                <a:solidFill>
                  <a:schemeClr val="bg2"/>
                </a:solidFill>
                <a:latin typeface="K2D Light" panose="00000400000000000000" pitchFamily="2" charset="-34"/>
                <a:cs typeface="K2D Light" panose="00000400000000000000" pitchFamily="2" charset="-34"/>
              </a:defRPr>
            </a:lvl3pPr>
            <a:lvl4pPr marL="679035" indent="0">
              <a:buNone/>
              <a:defRPr sz="1000" kern="0" spc="160" baseline="0">
                <a:solidFill>
                  <a:schemeClr val="bg2"/>
                </a:solidFill>
                <a:latin typeface="K2D Light" panose="00000400000000000000" pitchFamily="2" charset="-34"/>
                <a:cs typeface="K2D Light" panose="00000400000000000000" pitchFamily="2" charset="-34"/>
              </a:defRPr>
            </a:lvl4pPr>
            <a:lvl5pPr marL="905380" indent="0">
              <a:buNone/>
              <a:defRPr sz="1000" kern="0" spc="160" baseline="0">
                <a:solidFill>
                  <a:schemeClr val="bg2"/>
                </a:solidFill>
                <a:latin typeface="K2D Light" panose="00000400000000000000" pitchFamily="2" charset="-34"/>
                <a:cs typeface="K2D Light" panose="00000400000000000000" pitchFamily="2" charset="-34"/>
              </a:defRPr>
            </a:lvl5pPr>
          </a:lstStyle>
          <a:p>
            <a:pPr lvl="0"/>
            <a:r>
              <a:rPr lang="da-DK"/>
              <a:t>Klik for at redigere teksttypografierne i masteren</a:t>
            </a:r>
          </a:p>
        </p:txBody>
      </p:sp>
      <p:sp>
        <p:nvSpPr>
          <p:cNvPr id="12" name="Titel 1">
            <a:extLst>
              <a:ext uri="{FF2B5EF4-FFF2-40B4-BE49-F238E27FC236}">
                <a16:creationId xmlns:a16="http://schemas.microsoft.com/office/drawing/2014/main" id="{65434DEA-6EC2-4011-9085-652D3010508D}"/>
              </a:ext>
            </a:extLst>
          </p:cNvPr>
          <p:cNvSpPr>
            <a:spLocks noGrp="1"/>
          </p:cNvSpPr>
          <p:nvPr>
            <p:ph type="ctrTitle" hasCustomPrompt="1"/>
          </p:nvPr>
        </p:nvSpPr>
        <p:spPr>
          <a:xfrm>
            <a:off x="755457" y="978070"/>
            <a:ext cx="3921059" cy="648000"/>
          </a:xfrm>
        </p:spPr>
        <p:txBody>
          <a:bodyPr tIns="46800" anchor="t"/>
          <a:lstStyle>
            <a:lvl1pPr algn="l">
              <a:defRPr sz="4000" b="1">
                <a:solidFill>
                  <a:schemeClr val="accent2"/>
                </a:solidFill>
                <a:latin typeface="K2D" panose="00000500000000000000" pitchFamily="2" charset="-34"/>
                <a:cs typeface="K2D" panose="00000500000000000000" pitchFamily="2" charset="-34"/>
              </a:defRPr>
            </a:lvl1pPr>
          </a:lstStyle>
          <a:p>
            <a:r>
              <a:rPr lang="da-DK"/>
              <a:t>Skriv titel</a:t>
            </a:r>
          </a:p>
        </p:txBody>
      </p:sp>
      <p:sp>
        <p:nvSpPr>
          <p:cNvPr id="13" name="Pladsholder til tekst 4">
            <a:extLst>
              <a:ext uri="{FF2B5EF4-FFF2-40B4-BE49-F238E27FC236}">
                <a16:creationId xmlns:a16="http://schemas.microsoft.com/office/drawing/2014/main" id="{059D1E83-42E7-47EB-A58D-5512AA4ECC9E}"/>
              </a:ext>
            </a:extLst>
          </p:cNvPr>
          <p:cNvSpPr>
            <a:spLocks noGrp="1"/>
          </p:cNvSpPr>
          <p:nvPr>
            <p:ph type="body" sz="quarter" idx="10"/>
          </p:nvPr>
        </p:nvSpPr>
        <p:spPr>
          <a:xfrm>
            <a:off x="755458" y="1801907"/>
            <a:ext cx="3921060" cy="3870924"/>
          </a:xfrm>
        </p:spPr>
        <p:txBody>
          <a:bodyPr tIns="36000">
            <a:noAutofit/>
          </a:bodyPr>
          <a:lstStyle>
            <a:lvl1pPr marL="0" indent="0">
              <a:buFontTx/>
              <a:buNone/>
              <a:defRPr sz="2000">
                <a:solidFill>
                  <a:schemeClr val="accent2"/>
                </a:solidFill>
                <a:latin typeface="K2D Medium" panose="00000600000000000000" pitchFamily="2" charset="-34"/>
                <a:cs typeface="K2D Medium" panose="00000600000000000000" pitchFamily="2" charset="-34"/>
              </a:defRPr>
            </a:lvl1pPr>
            <a:lvl2pPr marL="226345" indent="0">
              <a:buFontTx/>
              <a:buNone/>
              <a:defRPr sz="2000">
                <a:solidFill>
                  <a:schemeClr val="accent2"/>
                </a:solidFill>
              </a:defRPr>
            </a:lvl2pPr>
            <a:lvl3pPr marL="452690" indent="0">
              <a:buFontTx/>
              <a:buNone/>
              <a:defRPr sz="2000">
                <a:solidFill>
                  <a:schemeClr val="accent2"/>
                </a:solidFill>
              </a:defRPr>
            </a:lvl3pPr>
            <a:lvl4pPr marL="679035" indent="0">
              <a:buFontTx/>
              <a:buNone/>
              <a:defRPr sz="2000">
                <a:solidFill>
                  <a:schemeClr val="accent2"/>
                </a:solidFill>
              </a:defRPr>
            </a:lvl4pPr>
            <a:lvl5pPr marL="905380" indent="0">
              <a:buFontTx/>
              <a:buNone/>
              <a:defRPr sz="2000">
                <a:solidFill>
                  <a:schemeClr val="accent2"/>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35383312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Bagside1">
    <p:bg>
      <p:bgPr>
        <a:solidFill>
          <a:schemeClr val="bg1"/>
        </a:solidFill>
        <a:effectLst/>
      </p:bgPr>
    </p:bg>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8F8BCB97-90D0-4D5A-BFFB-59B1541AF6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42348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Bagside2">
    <p:bg>
      <p:bgPr>
        <a:solidFill>
          <a:schemeClr val="bg1"/>
        </a:solidFill>
        <a:effectLst/>
      </p:bgPr>
    </p:bg>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C01F66CE-7753-4482-9363-7943C51E5FB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92" y="333"/>
            <a:ext cx="12190815" cy="6857333"/>
          </a:xfrm>
          <a:prstGeom prst="rect">
            <a:avLst/>
          </a:prstGeom>
        </p:spPr>
      </p:pic>
    </p:spTree>
    <p:extLst>
      <p:ext uri="{BB962C8B-B14F-4D97-AF65-F5344CB8AC3E}">
        <p14:creationId xmlns:p14="http://schemas.microsoft.com/office/powerpoint/2010/main" val="2039661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om 1">
    <p:bg>
      <p:bgPr>
        <a:solidFill>
          <a:srgbClr val="FFFFFF"/>
        </a:solidFill>
        <a:effectLst/>
      </p:bgPr>
    </p:bg>
    <p:spTree>
      <p:nvGrpSpPr>
        <p:cNvPr id="1" name=""/>
        <p:cNvGrpSpPr/>
        <p:nvPr/>
      </p:nvGrpSpPr>
      <p:grpSpPr>
        <a:xfrm>
          <a:off x="0" y="0"/>
          <a:ext cx="0" cy="0"/>
          <a:chOff x="0" y="0"/>
          <a:chExt cx="0" cy="0"/>
        </a:xfrm>
      </p:grpSpPr>
      <p:sp>
        <p:nvSpPr>
          <p:cNvPr id="7" name="Pladsholder til tekst 9">
            <a:extLst>
              <a:ext uri="{FF2B5EF4-FFF2-40B4-BE49-F238E27FC236}">
                <a16:creationId xmlns:a16="http://schemas.microsoft.com/office/drawing/2014/main" id="{E872564E-AE81-4082-B4E9-5EFEA1FC93DF}"/>
              </a:ext>
            </a:extLst>
          </p:cNvPr>
          <p:cNvSpPr>
            <a:spLocks noGrp="1"/>
          </p:cNvSpPr>
          <p:nvPr>
            <p:ph type="body" sz="quarter" idx="13"/>
          </p:nvPr>
        </p:nvSpPr>
        <p:spPr>
          <a:xfrm>
            <a:off x="421200" y="6119999"/>
            <a:ext cx="4523662" cy="369577"/>
          </a:xfrm>
        </p:spPr>
        <p:txBody>
          <a:bodyPr bIns="36000">
            <a:noAutofit/>
          </a:bodyPr>
          <a:lstStyle>
            <a:lvl1pPr marL="0" indent="0">
              <a:buNone/>
              <a:defRPr sz="1000" kern="0" spc="160" baseline="0">
                <a:latin typeface="K2D Light" panose="00000400000000000000" pitchFamily="2" charset="-34"/>
                <a:cs typeface="K2D Light" panose="00000400000000000000" pitchFamily="2" charset="-34"/>
              </a:defRPr>
            </a:lvl1pPr>
            <a:lvl2pPr marL="226345" indent="0">
              <a:buNone/>
              <a:defRPr sz="1000" kern="0" spc="160" baseline="0">
                <a:latin typeface="K2D Light" panose="00000400000000000000" pitchFamily="2" charset="-34"/>
                <a:cs typeface="K2D Light" panose="00000400000000000000" pitchFamily="2" charset="-34"/>
              </a:defRPr>
            </a:lvl2pPr>
            <a:lvl3pPr marL="452690" indent="0">
              <a:buNone/>
              <a:defRPr sz="1000" kern="0" spc="160" baseline="0">
                <a:latin typeface="K2D Light" panose="00000400000000000000" pitchFamily="2" charset="-34"/>
                <a:cs typeface="K2D Light" panose="00000400000000000000" pitchFamily="2" charset="-34"/>
              </a:defRPr>
            </a:lvl3pPr>
            <a:lvl4pPr marL="679035" indent="0">
              <a:buNone/>
              <a:defRPr sz="1000" kern="0" spc="160" baseline="0">
                <a:latin typeface="K2D Light" panose="00000400000000000000" pitchFamily="2" charset="-34"/>
                <a:cs typeface="K2D Light" panose="00000400000000000000" pitchFamily="2" charset="-34"/>
              </a:defRPr>
            </a:lvl4pPr>
            <a:lvl5pPr marL="905380" indent="0">
              <a:buNone/>
              <a:defRPr sz="1000" kern="0" spc="160" baseline="0">
                <a:latin typeface="K2D Light" panose="00000400000000000000" pitchFamily="2" charset="-34"/>
                <a:cs typeface="K2D Light" panose="00000400000000000000" pitchFamily="2" charset="-34"/>
              </a:defRPr>
            </a:lvl5pPr>
          </a:lstStyle>
          <a:p>
            <a:pPr lvl="0"/>
            <a:r>
              <a:rPr lang="da-DK"/>
              <a:t>Klik for at redigere teksttypografierne i masteren</a:t>
            </a:r>
          </a:p>
        </p:txBody>
      </p:sp>
    </p:spTree>
    <p:extLst>
      <p:ext uri="{BB962C8B-B14F-4D97-AF65-F5344CB8AC3E}">
        <p14:creationId xmlns:p14="http://schemas.microsoft.com/office/powerpoint/2010/main" val="15415747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om 2">
    <p:bg>
      <p:bgPr>
        <a:solidFill>
          <a:schemeClr val="bg2"/>
        </a:solidFill>
        <a:effectLst/>
      </p:bgPr>
    </p:bg>
    <p:spTree>
      <p:nvGrpSpPr>
        <p:cNvPr id="1" name=""/>
        <p:cNvGrpSpPr/>
        <p:nvPr/>
      </p:nvGrpSpPr>
      <p:grpSpPr>
        <a:xfrm>
          <a:off x="0" y="0"/>
          <a:ext cx="0" cy="0"/>
          <a:chOff x="0" y="0"/>
          <a:chExt cx="0" cy="0"/>
        </a:xfrm>
      </p:grpSpPr>
      <p:sp>
        <p:nvSpPr>
          <p:cNvPr id="7" name="Pladsholder til tekst 9">
            <a:extLst>
              <a:ext uri="{FF2B5EF4-FFF2-40B4-BE49-F238E27FC236}">
                <a16:creationId xmlns:a16="http://schemas.microsoft.com/office/drawing/2014/main" id="{685616C3-81F0-4236-B8FD-CCA45C5C12C7}"/>
              </a:ext>
            </a:extLst>
          </p:cNvPr>
          <p:cNvSpPr>
            <a:spLocks noGrp="1"/>
          </p:cNvSpPr>
          <p:nvPr>
            <p:ph type="body" sz="quarter" idx="13"/>
          </p:nvPr>
        </p:nvSpPr>
        <p:spPr>
          <a:xfrm>
            <a:off x="421199" y="6120000"/>
            <a:ext cx="4656827" cy="378454"/>
          </a:xfrm>
        </p:spPr>
        <p:txBody>
          <a:bodyPr bIns="36000">
            <a:noAutofit/>
          </a:bodyPr>
          <a:lstStyle>
            <a:lvl1pPr marL="0" indent="0">
              <a:buNone/>
              <a:defRPr sz="1000" kern="0" spc="160" baseline="0">
                <a:latin typeface="K2D Light" panose="00000400000000000000" pitchFamily="2" charset="-34"/>
                <a:cs typeface="K2D Light" panose="00000400000000000000" pitchFamily="2" charset="-34"/>
              </a:defRPr>
            </a:lvl1pPr>
            <a:lvl2pPr marL="226345" indent="0">
              <a:buNone/>
              <a:defRPr sz="1000" kern="0" spc="160" baseline="0">
                <a:latin typeface="K2D Light" panose="00000400000000000000" pitchFamily="2" charset="-34"/>
                <a:cs typeface="K2D Light" panose="00000400000000000000" pitchFamily="2" charset="-34"/>
              </a:defRPr>
            </a:lvl2pPr>
            <a:lvl3pPr marL="452690" indent="0">
              <a:buNone/>
              <a:defRPr sz="1000" kern="0" spc="160" baseline="0">
                <a:latin typeface="K2D Light" panose="00000400000000000000" pitchFamily="2" charset="-34"/>
                <a:cs typeface="K2D Light" panose="00000400000000000000" pitchFamily="2" charset="-34"/>
              </a:defRPr>
            </a:lvl3pPr>
            <a:lvl4pPr marL="679035" indent="0">
              <a:buNone/>
              <a:defRPr sz="1000" kern="0" spc="160" baseline="0">
                <a:latin typeface="K2D Light" panose="00000400000000000000" pitchFamily="2" charset="-34"/>
                <a:cs typeface="K2D Light" panose="00000400000000000000" pitchFamily="2" charset="-34"/>
              </a:defRPr>
            </a:lvl4pPr>
            <a:lvl5pPr marL="905380" indent="0">
              <a:buNone/>
              <a:defRPr sz="1000" kern="0" spc="160" baseline="0">
                <a:latin typeface="K2D Light" panose="00000400000000000000" pitchFamily="2" charset="-34"/>
                <a:cs typeface="K2D Light" panose="00000400000000000000" pitchFamily="2" charset="-34"/>
              </a:defRPr>
            </a:lvl5pPr>
          </a:lstStyle>
          <a:p>
            <a:pPr lvl="0"/>
            <a:r>
              <a:rPr lang="da-DK"/>
              <a:t>Klik for at redigere teksttypografierne i masteren</a:t>
            </a:r>
          </a:p>
          <a:p>
            <a:pPr lvl="1"/>
            <a:r>
              <a:rPr lang="da-DK"/>
              <a:t>Andet niveau</a:t>
            </a:r>
          </a:p>
        </p:txBody>
      </p:sp>
    </p:spTree>
    <p:extLst>
      <p:ext uri="{BB962C8B-B14F-4D97-AF65-F5344CB8AC3E}">
        <p14:creationId xmlns:p14="http://schemas.microsoft.com/office/powerpoint/2010/main" val="290621007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om 3">
    <p:bg>
      <p:bgPr>
        <a:solidFill>
          <a:schemeClr val="tx2"/>
        </a:solidFill>
        <a:effectLst/>
      </p:bgPr>
    </p:bg>
    <p:spTree>
      <p:nvGrpSpPr>
        <p:cNvPr id="1" name=""/>
        <p:cNvGrpSpPr/>
        <p:nvPr/>
      </p:nvGrpSpPr>
      <p:grpSpPr>
        <a:xfrm>
          <a:off x="0" y="0"/>
          <a:ext cx="0" cy="0"/>
          <a:chOff x="0" y="0"/>
          <a:chExt cx="0" cy="0"/>
        </a:xfrm>
      </p:grpSpPr>
      <p:pic>
        <p:nvPicPr>
          <p:cNvPr id="8" name="Billede 7" descr="Et billede, der indeholder tekst, clipart&#10;&#10;Automatisk genereret beskrivelse">
            <a:extLst>
              <a:ext uri="{FF2B5EF4-FFF2-40B4-BE49-F238E27FC236}">
                <a16:creationId xmlns:a16="http://schemas.microsoft.com/office/drawing/2014/main" id="{F5BE288D-D5D1-457A-951A-4460B8BB5E4C}"/>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855802" y="6013247"/>
            <a:ext cx="828000" cy="331200"/>
          </a:xfrm>
          <a:prstGeom prst="rect">
            <a:avLst/>
          </a:prstGeom>
        </p:spPr>
      </p:pic>
      <p:sp>
        <p:nvSpPr>
          <p:cNvPr id="11" name="Pladsholder til tekst 9">
            <a:extLst>
              <a:ext uri="{FF2B5EF4-FFF2-40B4-BE49-F238E27FC236}">
                <a16:creationId xmlns:a16="http://schemas.microsoft.com/office/drawing/2014/main" id="{F76CC09D-2E8A-4160-9B0E-AEDC417FB36D}"/>
              </a:ext>
            </a:extLst>
          </p:cNvPr>
          <p:cNvSpPr>
            <a:spLocks noGrp="1"/>
          </p:cNvSpPr>
          <p:nvPr>
            <p:ph type="body" sz="quarter" idx="13"/>
          </p:nvPr>
        </p:nvSpPr>
        <p:spPr>
          <a:xfrm>
            <a:off x="421199" y="6120000"/>
            <a:ext cx="5029689" cy="331200"/>
          </a:xfrm>
        </p:spPr>
        <p:txBody>
          <a:bodyPr bIns="36000">
            <a:noAutofit/>
          </a:bodyPr>
          <a:lstStyle>
            <a:lvl1pPr marL="0" indent="0">
              <a:buNone/>
              <a:defRPr sz="1000" kern="0" spc="160" baseline="0">
                <a:solidFill>
                  <a:schemeClr val="bg2"/>
                </a:solidFill>
                <a:latin typeface="K2D Light" panose="00000400000000000000" pitchFamily="2" charset="-34"/>
                <a:cs typeface="K2D Light" panose="00000400000000000000" pitchFamily="2" charset="-34"/>
              </a:defRPr>
            </a:lvl1pPr>
            <a:lvl2pPr marL="226345" indent="0">
              <a:buNone/>
              <a:defRPr sz="1000" kern="0" spc="160" baseline="0">
                <a:solidFill>
                  <a:schemeClr val="bg2"/>
                </a:solidFill>
                <a:latin typeface="K2D Light" panose="00000400000000000000" pitchFamily="2" charset="-34"/>
                <a:cs typeface="K2D Light" panose="00000400000000000000" pitchFamily="2" charset="-34"/>
              </a:defRPr>
            </a:lvl2pPr>
            <a:lvl3pPr marL="452690" indent="0">
              <a:buNone/>
              <a:defRPr sz="1000" kern="0" spc="160" baseline="0">
                <a:solidFill>
                  <a:schemeClr val="bg2"/>
                </a:solidFill>
                <a:latin typeface="K2D Light" panose="00000400000000000000" pitchFamily="2" charset="-34"/>
                <a:cs typeface="K2D Light" panose="00000400000000000000" pitchFamily="2" charset="-34"/>
              </a:defRPr>
            </a:lvl3pPr>
            <a:lvl4pPr marL="679035" indent="0">
              <a:buNone/>
              <a:defRPr sz="1000" kern="0" spc="160" baseline="0">
                <a:solidFill>
                  <a:schemeClr val="bg2"/>
                </a:solidFill>
                <a:latin typeface="K2D Light" panose="00000400000000000000" pitchFamily="2" charset="-34"/>
                <a:cs typeface="K2D Light" panose="00000400000000000000" pitchFamily="2" charset="-34"/>
              </a:defRPr>
            </a:lvl4pPr>
            <a:lvl5pPr marL="905380" indent="0">
              <a:buNone/>
              <a:defRPr sz="1000" kern="0" spc="160" baseline="0">
                <a:solidFill>
                  <a:schemeClr val="bg2"/>
                </a:solidFill>
                <a:latin typeface="K2D Light" panose="00000400000000000000" pitchFamily="2" charset="-34"/>
                <a:cs typeface="K2D Light" panose="00000400000000000000" pitchFamily="2" charset="-34"/>
              </a:defRPr>
            </a:lvl5pPr>
          </a:lstStyle>
          <a:p>
            <a:pPr lvl="0"/>
            <a:r>
              <a:rPr lang="da-DK"/>
              <a:t>Klik for at redigere teksttypografierne i masteren</a:t>
            </a:r>
          </a:p>
        </p:txBody>
      </p:sp>
    </p:spTree>
    <p:extLst>
      <p:ext uri="{BB962C8B-B14F-4D97-AF65-F5344CB8AC3E}">
        <p14:creationId xmlns:p14="http://schemas.microsoft.com/office/powerpoint/2010/main" val="4318732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08A44A-05AE-4565-B6C8-E163B03168C5}"/>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8EB0726E-BAE7-4AD0-A97F-D0200293B7E4}"/>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11479115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B42D0F3E-41BA-4EEC-BAD5-20408E720C13}"/>
              </a:ext>
            </a:extLst>
          </p:cNvPr>
          <p:cNvSpPr>
            <a:spLocks noGrp="1"/>
          </p:cNvSpPr>
          <p:nvPr>
            <p:ph type="title" orient="vert"/>
          </p:nvPr>
        </p:nvSpPr>
        <p:spPr>
          <a:xfrm>
            <a:off x="8724907" y="365134"/>
            <a:ext cx="2628900" cy="5811839"/>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51356364-0730-46B1-9AFD-61F566D1FCAA}"/>
              </a:ext>
            </a:extLst>
          </p:cNvPr>
          <p:cNvSpPr>
            <a:spLocks noGrp="1"/>
          </p:cNvSpPr>
          <p:nvPr>
            <p:ph type="body" orient="vert" idx="1"/>
          </p:nvPr>
        </p:nvSpPr>
        <p:spPr>
          <a:xfrm>
            <a:off x="838207" y="365134"/>
            <a:ext cx="7734300" cy="5811839"/>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30641913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21855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D9A68C24-05B8-4F61-B52E-400785F9F26F}"/>
              </a:ext>
            </a:extLst>
          </p:cNvPr>
          <p:cNvSpPr>
            <a:spLocks noGrp="1"/>
          </p:cNvSpPr>
          <p:nvPr>
            <p:ph type="title"/>
          </p:nvPr>
        </p:nvSpPr>
        <p:spPr>
          <a:xfrm>
            <a:off x="838201" y="1333079"/>
            <a:ext cx="10515600" cy="1073238"/>
          </a:xfrm>
          <a:prstGeom prst="rect">
            <a:avLst/>
          </a:prstGeom>
        </p:spPr>
        <p:txBody>
          <a:bodyPr vert="horz" lIns="91440" tIns="45720" rIns="91440" bIns="45720" rtlCol="0" anchor="ctr">
            <a:noAutofit/>
          </a:bodyPr>
          <a:lstStyle/>
          <a:p>
            <a:pPr lvl="0"/>
            <a:r>
              <a:rPr lang="da-DK"/>
              <a:t>Klik for at redigere</a:t>
            </a:r>
          </a:p>
        </p:txBody>
      </p:sp>
      <p:sp>
        <p:nvSpPr>
          <p:cNvPr id="3" name="Pladsholder til tekst 2">
            <a:extLst>
              <a:ext uri="{FF2B5EF4-FFF2-40B4-BE49-F238E27FC236}">
                <a16:creationId xmlns:a16="http://schemas.microsoft.com/office/drawing/2014/main" id="{64134223-50C0-4BF1-AF33-00C04232E93A}"/>
              </a:ext>
            </a:extLst>
          </p:cNvPr>
          <p:cNvSpPr>
            <a:spLocks noGrp="1"/>
          </p:cNvSpPr>
          <p:nvPr>
            <p:ph type="body" idx="1"/>
          </p:nvPr>
        </p:nvSpPr>
        <p:spPr>
          <a:xfrm>
            <a:off x="838201" y="2490537"/>
            <a:ext cx="10515600" cy="3370833"/>
          </a:xfrm>
          <a:prstGeom prst="rect">
            <a:avLst/>
          </a:prstGeom>
        </p:spPr>
        <p:txBody>
          <a:bodyPr vert="horz" lIns="91440" tIns="45720" rIns="91440" bIns="45720" rtlCol="0">
            <a:normAutofit/>
          </a:bodyPr>
          <a:lstStyle/>
          <a:p>
            <a:pPr lvl="0">
              <a:buSzPct val="100000"/>
              <a:buFont typeface="K2D Medium" panose="00000600000000000000" pitchFamily="2" charset="-34"/>
              <a:buChar char="·"/>
            </a:pPr>
            <a:r>
              <a:rPr lang="da-DK"/>
              <a:t> Klik for at redigere teksttypografierne i masteren</a:t>
            </a:r>
          </a:p>
          <a:p>
            <a:pPr lvl="1">
              <a:buSzPct val="100000"/>
              <a:buFont typeface="K2D Medium" panose="00000600000000000000" pitchFamily="2" charset="-34"/>
              <a:buChar char="·"/>
            </a:pPr>
            <a:r>
              <a:rPr lang="da-DK"/>
              <a:t> Andet niveau</a:t>
            </a:r>
          </a:p>
          <a:p>
            <a:pPr lvl="2">
              <a:buSzPct val="100000"/>
              <a:buFont typeface="K2D Medium" panose="00000600000000000000" pitchFamily="2" charset="-34"/>
              <a:buChar char="·"/>
            </a:pPr>
            <a:r>
              <a:rPr lang="da-DK"/>
              <a:t> Tredje niveau</a:t>
            </a:r>
          </a:p>
          <a:p>
            <a:pPr lvl="3">
              <a:buSzPct val="100000"/>
              <a:buFont typeface="K2D Medium" panose="00000600000000000000" pitchFamily="2" charset="-34"/>
              <a:buChar char="·"/>
            </a:pPr>
            <a:r>
              <a:rPr lang="da-DK"/>
              <a:t> Fjerde niveau</a:t>
            </a:r>
          </a:p>
          <a:p>
            <a:pPr lvl="4">
              <a:buSzPct val="100000"/>
              <a:buFont typeface="K2D Medium" panose="00000600000000000000" pitchFamily="2" charset="-34"/>
              <a:buChar char="·"/>
            </a:pPr>
            <a:r>
              <a:rPr lang="da-DK"/>
              <a:t> Femte niveau</a:t>
            </a:r>
          </a:p>
        </p:txBody>
      </p:sp>
      <p:sp>
        <p:nvSpPr>
          <p:cNvPr id="5" name="Pladsholder til sidefod 4">
            <a:extLst>
              <a:ext uri="{FF2B5EF4-FFF2-40B4-BE49-F238E27FC236}">
                <a16:creationId xmlns:a16="http://schemas.microsoft.com/office/drawing/2014/main" id="{AEE80AD9-1793-4415-99EB-CCDB8E907846}"/>
              </a:ext>
            </a:extLst>
          </p:cNvPr>
          <p:cNvSpPr>
            <a:spLocks noGrp="1"/>
          </p:cNvSpPr>
          <p:nvPr>
            <p:ph type="ftr" sz="quarter" idx="3"/>
          </p:nvPr>
        </p:nvSpPr>
        <p:spPr>
          <a:xfrm>
            <a:off x="421200" y="6093415"/>
            <a:ext cx="4727140" cy="252000"/>
          </a:xfrm>
          <a:prstGeom prst="rect">
            <a:avLst/>
          </a:prstGeom>
        </p:spPr>
        <p:txBody>
          <a:bodyPr vert="horz" lIns="91440" tIns="45720" rIns="91440" bIns="0" rtlCol="0">
            <a:noAutofit/>
          </a:bodyPr>
          <a:lstStyle>
            <a:lvl1pPr>
              <a:defRPr lang="da-DK" sz="1000" kern="0" spc="160" baseline="0" dirty="0">
                <a:solidFill>
                  <a:schemeClr val="tx2"/>
                </a:solidFill>
                <a:latin typeface="K2D Light" panose="00000400000000000000" pitchFamily="2" charset="-34"/>
                <a:cs typeface="K2D Light" panose="00000400000000000000" pitchFamily="2" charset="-34"/>
              </a:defRPr>
            </a:lvl1pPr>
          </a:lstStyle>
          <a:p>
            <a:pPr defTabSz="452691">
              <a:lnSpc>
                <a:spcPct val="90000"/>
              </a:lnSpc>
              <a:spcBef>
                <a:spcPts val="496"/>
              </a:spcBef>
              <a:buFont typeface="Arial" panose="020B0604020202020204" pitchFamily="34" charset="0"/>
              <a:buNone/>
            </a:pPr>
            <a:endParaRPr lang="da-DK"/>
          </a:p>
        </p:txBody>
      </p:sp>
      <p:pic>
        <p:nvPicPr>
          <p:cNvPr id="8" name="Billede 7">
            <a:extLst>
              <a:ext uri="{FF2B5EF4-FFF2-40B4-BE49-F238E27FC236}">
                <a16:creationId xmlns:a16="http://schemas.microsoft.com/office/drawing/2014/main" id="{1AA0E860-C464-4BB4-9374-6DF43923027B}"/>
              </a:ext>
            </a:extLst>
          </p:cNvPr>
          <p:cNvPicPr>
            <a:picLocks noChangeAspect="1"/>
          </p:cNvPicPr>
          <p:nvPr userDrawn="1"/>
        </p:nvPicPr>
        <p:blipFill>
          <a:blip r:embed="rId30" cstate="hqprint">
            <a:extLst>
              <a:ext uri="{28A0092B-C50C-407E-A947-70E740481C1C}">
                <a14:useLocalDpi xmlns:a14="http://schemas.microsoft.com/office/drawing/2010/main" val="0"/>
              </a:ext>
            </a:extLst>
          </a:blip>
          <a:stretch>
            <a:fillRect/>
          </a:stretch>
        </p:blipFill>
        <p:spPr>
          <a:xfrm>
            <a:off x="10856100" y="6013314"/>
            <a:ext cx="828000" cy="332101"/>
          </a:xfrm>
          <a:prstGeom prst="rect">
            <a:avLst/>
          </a:prstGeom>
        </p:spPr>
      </p:pic>
    </p:spTree>
    <p:extLst>
      <p:ext uri="{BB962C8B-B14F-4D97-AF65-F5344CB8AC3E}">
        <p14:creationId xmlns:p14="http://schemas.microsoft.com/office/powerpoint/2010/main" val="1508857484"/>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86" r:id="rId3"/>
    <p:sldLayoutId id="2147483676" r:id="rId4"/>
    <p:sldLayoutId id="2147483682" r:id="rId5"/>
    <p:sldLayoutId id="2147483683" r:id="rId6"/>
    <p:sldLayoutId id="2147483662" r:id="rId7"/>
    <p:sldLayoutId id="2147483663" r:id="rId8"/>
    <p:sldLayoutId id="2147483684" r:id="rId9"/>
    <p:sldLayoutId id="2147483664" r:id="rId10"/>
    <p:sldLayoutId id="2147483685" r:id="rId11"/>
    <p:sldLayoutId id="2147483665" r:id="rId12"/>
    <p:sldLayoutId id="2147483666" r:id="rId13"/>
    <p:sldLayoutId id="2147483667" r:id="rId14"/>
    <p:sldLayoutId id="2147483668" r:id="rId15"/>
    <p:sldLayoutId id="2147483669" r:id="rId16"/>
    <p:sldLayoutId id="2147483670" r:id="rId17"/>
    <p:sldLayoutId id="2147483673" r:id="rId18"/>
    <p:sldLayoutId id="2147483674" r:id="rId19"/>
    <p:sldLayoutId id="2147483678" r:id="rId20"/>
    <p:sldLayoutId id="2147483671" r:id="rId21"/>
    <p:sldLayoutId id="2147483672" r:id="rId22"/>
    <p:sldLayoutId id="2147483655" r:id="rId23"/>
    <p:sldLayoutId id="2147483677" r:id="rId24"/>
    <p:sldLayoutId id="2147483681" r:id="rId25"/>
    <p:sldLayoutId id="2147483658" r:id="rId26"/>
    <p:sldLayoutId id="2147483659" r:id="rId27"/>
    <p:sldLayoutId id="2147483687" r:id="rId28"/>
  </p:sldLayoutIdLst>
  <p:txStyles>
    <p:titleStyle>
      <a:lvl1pPr algn="l" defTabSz="452691" rtl="0" eaLnBrk="1" latinLnBrk="0" hangingPunct="1">
        <a:lnSpc>
          <a:spcPct val="90000"/>
        </a:lnSpc>
        <a:spcBef>
          <a:spcPct val="0"/>
        </a:spcBef>
        <a:buNone/>
        <a:defRPr lang="da-DK" sz="4000" b="1" kern="1200" dirty="0">
          <a:solidFill>
            <a:schemeClr val="tx2"/>
          </a:solidFill>
          <a:latin typeface="K2D" panose="00000500000000000000" pitchFamily="2" charset="-34"/>
          <a:ea typeface="+mj-ea"/>
          <a:cs typeface="K2D" panose="00000500000000000000" pitchFamily="2" charset="-34"/>
        </a:defRPr>
      </a:lvl1pPr>
    </p:titleStyle>
    <p:bodyStyle>
      <a:lvl1pPr marL="0" indent="0" algn="l" defTabSz="452691" rtl="0" eaLnBrk="1" latinLnBrk="0" hangingPunct="1">
        <a:lnSpc>
          <a:spcPct val="100000"/>
        </a:lnSpc>
        <a:spcBef>
          <a:spcPts val="496"/>
        </a:spcBef>
        <a:buFontTx/>
        <a:buNone/>
        <a:defRPr lang="da-DK" sz="2000" kern="1200" dirty="0">
          <a:solidFill>
            <a:schemeClr val="tx2"/>
          </a:solidFill>
          <a:latin typeface="K2D Medium" panose="00000600000000000000" pitchFamily="2" charset="-34"/>
          <a:ea typeface="+mn-ea"/>
          <a:cs typeface="K2D Medium" panose="00000600000000000000" pitchFamily="2" charset="-34"/>
        </a:defRPr>
      </a:lvl1pPr>
      <a:lvl2pPr marL="226345" indent="0" algn="l" defTabSz="452691" rtl="0" eaLnBrk="1" latinLnBrk="0" hangingPunct="1">
        <a:lnSpc>
          <a:spcPct val="100000"/>
        </a:lnSpc>
        <a:spcBef>
          <a:spcPts val="248"/>
        </a:spcBef>
        <a:buFontTx/>
        <a:buNone/>
        <a:defRPr lang="da-DK" sz="2000" kern="1200" dirty="0">
          <a:solidFill>
            <a:schemeClr val="tx2"/>
          </a:solidFill>
          <a:latin typeface="K2D Medium" panose="00000600000000000000" pitchFamily="2" charset="-34"/>
          <a:ea typeface="+mn-ea"/>
          <a:cs typeface="K2D Medium" panose="00000600000000000000" pitchFamily="2" charset="-34"/>
        </a:defRPr>
      </a:lvl2pPr>
      <a:lvl3pPr marL="452690" indent="0" algn="l" defTabSz="452691" rtl="0" eaLnBrk="1" latinLnBrk="0" hangingPunct="1">
        <a:lnSpc>
          <a:spcPct val="100000"/>
        </a:lnSpc>
        <a:spcBef>
          <a:spcPts val="248"/>
        </a:spcBef>
        <a:buFontTx/>
        <a:buNone/>
        <a:defRPr lang="da-DK" sz="2000" kern="1200" dirty="0">
          <a:solidFill>
            <a:schemeClr val="tx2"/>
          </a:solidFill>
          <a:latin typeface="K2D Medium" panose="00000600000000000000" pitchFamily="2" charset="-34"/>
          <a:ea typeface="+mn-ea"/>
          <a:cs typeface="K2D Medium" panose="00000600000000000000" pitchFamily="2" charset="-34"/>
        </a:defRPr>
      </a:lvl3pPr>
      <a:lvl4pPr marL="679035" indent="0" algn="l" defTabSz="452691" rtl="0" eaLnBrk="1" latinLnBrk="0" hangingPunct="1">
        <a:lnSpc>
          <a:spcPct val="100000"/>
        </a:lnSpc>
        <a:spcBef>
          <a:spcPts val="248"/>
        </a:spcBef>
        <a:buFontTx/>
        <a:buNone/>
        <a:defRPr lang="da-DK" sz="2000" kern="1200" dirty="0">
          <a:solidFill>
            <a:schemeClr val="tx2"/>
          </a:solidFill>
          <a:latin typeface="K2D Medium" panose="00000600000000000000" pitchFamily="2" charset="-34"/>
          <a:ea typeface="+mn-ea"/>
          <a:cs typeface="K2D Medium" panose="00000600000000000000" pitchFamily="2" charset="-34"/>
        </a:defRPr>
      </a:lvl4pPr>
      <a:lvl5pPr marL="905380" indent="0" algn="l" defTabSz="452691" rtl="0" eaLnBrk="1" latinLnBrk="0" hangingPunct="1">
        <a:lnSpc>
          <a:spcPct val="100000"/>
        </a:lnSpc>
        <a:spcBef>
          <a:spcPts val="248"/>
        </a:spcBef>
        <a:buFontTx/>
        <a:buNone/>
        <a:defRPr lang="da-DK" sz="2000" kern="1200" dirty="0">
          <a:solidFill>
            <a:schemeClr val="tx2"/>
          </a:solidFill>
          <a:latin typeface="K2D Medium" panose="00000600000000000000" pitchFamily="2" charset="-34"/>
          <a:ea typeface="+mn-ea"/>
          <a:cs typeface="K2D Medium" panose="00000600000000000000" pitchFamily="2" charset="-34"/>
        </a:defRPr>
      </a:lvl5pPr>
      <a:lvl6pPr marL="1244898" indent="-113173" algn="l" defTabSz="452691" rtl="0" eaLnBrk="1" latinLnBrk="0" hangingPunct="1">
        <a:lnSpc>
          <a:spcPct val="90000"/>
        </a:lnSpc>
        <a:spcBef>
          <a:spcPts val="248"/>
        </a:spcBef>
        <a:buFont typeface="Arial" panose="020B0604020202020204" pitchFamily="34" charset="0"/>
        <a:buChar char="•"/>
        <a:defRPr sz="892" kern="1200">
          <a:solidFill>
            <a:schemeClr val="tx1"/>
          </a:solidFill>
          <a:latin typeface="+mn-lt"/>
          <a:ea typeface="+mn-ea"/>
          <a:cs typeface="+mn-cs"/>
        </a:defRPr>
      </a:lvl6pPr>
      <a:lvl7pPr marL="1471242" indent="-113173" algn="l" defTabSz="452691" rtl="0" eaLnBrk="1" latinLnBrk="0" hangingPunct="1">
        <a:lnSpc>
          <a:spcPct val="90000"/>
        </a:lnSpc>
        <a:spcBef>
          <a:spcPts val="248"/>
        </a:spcBef>
        <a:buFont typeface="Arial" panose="020B0604020202020204" pitchFamily="34" charset="0"/>
        <a:buChar char="•"/>
        <a:defRPr sz="892" kern="1200">
          <a:solidFill>
            <a:schemeClr val="tx1"/>
          </a:solidFill>
          <a:latin typeface="+mn-lt"/>
          <a:ea typeface="+mn-ea"/>
          <a:cs typeface="+mn-cs"/>
        </a:defRPr>
      </a:lvl7pPr>
      <a:lvl8pPr marL="1697588" indent="-113173" algn="l" defTabSz="452691" rtl="0" eaLnBrk="1" latinLnBrk="0" hangingPunct="1">
        <a:lnSpc>
          <a:spcPct val="90000"/>
        </a:lnSpc>
        <a:spcBef>
          <a:spcPts val="248"/>
        </a:spcBef>
        <a:buFont typeface="Arial" panose="020B0604020202020204" pitchFamily="34" charset="0"/>
        <a:buChar char="•"/>
        <a:defRPr sz="892" kern="1200">
          <a:solidFill>
            <a:schemeClr val="tx1"/>
          </a:solidFill>
          <a:latin typeface="+mn-lt"/>
          <a:ea typeface="+mn-ea"/>
          <a:cs typeface="+mn-cs"/>
        </a:defRPr>
      </a:lvl8pPr>
      <a:lvl9pPr marL="1923932" indent="-113173" algn="l" defTabSz="452691" rtl="0" eaLnBrk="1" latinLnBrk="0" hangingPunct="1">
        <a:lnSpc>
          <a:spcPct val="90000"/>
        </a:lnSpc>
        <a:spcBef>
          <a:spcPts val="248"/>
        </a:spcBef>
        <a:buFont typeface="Arial" panose="020B0604020202020204" pitchFamily="34" charset="0"/>
        <a:buChar char="•"/>
        <a:defRPr sz="892" kern="1200">
          <a:solidFill>
            <a:schemeClr val="tx1"/>
          </a:solidFill>
          <a:latin typeface="+mn-lt"/>
          <a:ea typeface="+mn-ea"/>
          <a:cs typeface="+mn-cs"/>
        </a:defRPr>
      </a:lvl9pPr>
    </p:bodyStyle>
    <p:otherStyle>
      <a:defPPr>
        <a:defRPr lang="da-DK"/>
      </a:defPPr>
      <a:lvl1pPr marL="0" algn="l" defTabSz="452691" rtl="0" eaLnBrk="1" latinLnBrk="0" hangingPunct="1">
        <a:defRPr sz="892" kern="1200">
          <a:solidFill>
            <a:schemeClr val="tx1"/>
          </a:solidFill>
          <a:latin typeface="+mn-lt"/>
          <a:ea typeface="+mn-ea"/>
          <a:cs typeface="+mn-cs"/>
        </a:defRPr>
      </a:lvl1pPr>
      <a:lvl2pPr marL="226346" algn="l" defTabSz="452691" rtl="0" eaLnBrk="1" latinLnBrk="0" hangingPunct="1">
        <a:defRPr sz="892" kern="1200">
          <a:solidFill>
            <a:schemeClr val="tx1"/>
          </a:solidFill>
          <a:latin typeface="+mn-lt"/>
          <a:ea typeface="+mn-ea"/>
          <a:cs typeface="+mn-cs"/>
        </a:defRPr>
      </a:lvl2pPr>
      <a:lvl3pPr marL="452691" algn="l" defTabSz="452691" rtl="0" eaLnBrk="1" latinLnBrk="0" hangingPunct="1">
        <a:defRPr sz="892" kern="1200">
          <a:solidFill>
            <a:schemeClr val="tx1"/>
          </a:solidFill>
          <a:latin typeface="+mn-lt"/>
          <a:ea typeface="+mn-ea"/>
          <a:cs typeface="+mn-cs"/>
        </a:defRPr>
      </a:lvl3pPr>
      <a:lvl4pPr marL="679038" algn="l" defTabSz="452691" rtl="0" eaLnBrk="1" latinLnBrk="0" hangingPunct="1">
        <a:defRPr sz="892" kern="1200">
          <a:solidFill>
            <a:schemeClr val="tx1"/>
          </a:solidFill>
          <a:latin typeface="+mn-lt"/>
          <a:ea typeface="+mn-ea"/>
          <a:cs typeface="+mn-cs"/>
        </a:defRPr>
      </a:lvl4pPr>
      <a:lvl5pPr marL="905381" algn="l" defTabSz="452691" rtl="0" eaLnBrk="1" latinLnBrk="0" hangingPunct="1">
        <a:defRPr sz="892" kern="1200">
          <a:solidFill>
            <a:schemeClr val="tx1"/>
          </a:solidFill>
          <a:latin typeface="+mn-lt"/>
          <a:ea typeface="+mn-ea"/>
          <a:cs typeface="+mn-cs"/>
        </a:defRPr>
      </a:lvl5pPr>
      <a:lvl6pPr marL="1131726" algn="l" defTabSz="452691" rtl="0" eaLnBrk="1" latinLnBrk="0" hangingPunct="1">
        <a:defRPr sz="892" kern="1200">
          <a:solidFill>
            <a:schemeClr val="tx1"/>
          </a:solidFill>
          <a:latin typeface="+mn-lt"/>
          <a:ea typeface="+mn-ea"/>
          <a:cs typeface="+mn-cs"/>
        </a:defRPr>
      </a:lvl6pPr>
      <a:lvl7pPr marL="1358071" algn="l" defTabSz="452691" rtl="0" eaLnBrk="1" latinLnBrk="0" hangingPunct="1">
        <a:defRPr sz="892" kern="1200">
          <a:solidFill>
            <a:schemeClr val="tx1"/>
          </a:solidFill>
          <a:latin typeface="+mn-lt"/>
          <a:ea typeface="+mn-ea"/>
          <a:cs typeface="+mn-cs"/>
        </a:defRPr>
      </a:lvl7pPr>
      <a:lvl8pPr marL="1584415" algn="l" defTabSz="452691" rtl="0" eaLnBrk="1" latinLnBrk="0" hangingPunct="1">
        <a:defRPr sz="892" kern="1200">
          <a:solidFill>
            <a:schemeClr val="tx1"/>
          </a:solidFill>
          <a:latin typeface="+mn-lt"/>
          <a:ea typeface="+mn-ea"/>
          <a:cs typeface="+mn-cs"/>
        </a:defRPr>
      </a:lvl8pPr>
      <a:lvl9pPr marL="1810760" algn="l" defTabSz="452691" rtl="0" eaLnBrk="1" latinLnBrk="0" hangingPunct="1">
        <a:defRPr sz="89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5DCF60-211D-41D7-9DBA-E0E4728EE1A6}"/>
              </a:ext>
            </a:extLst>
          </p:cNvPr>
          <p:cNvSpPr>
            <a:spLocks noGrp="1"/>
          </p:cNvSpPr>
          <p:nvPr>
            <p:ph type="ctrTitle"/>
          </p:nvPr>
        </p:nvSpPr>
        <p:spPr>
          <a:xfrm>
            <a:off x="1173900" y="1987460"/>
            <a:ext cx="9844200" cy="2883080"/>
          </a:xfrm>
        </p:spPr>
        <p:txBody>
          <a:bodyPr/>
          <a:lstStyle/>
          <a:p>
            <a:r>
              <a:rPr lang="da-DK"/>
              <a:t>Dialog om governance &amp; kravstillingen i et AI-perspektiv</a:t>
            </a:r>
          </a:p>
        </p:txBody>
      </p:sp>
      <p:sp>
        <p:nvSpPr>
          <p:cNvPr id="3" name="Undertitel 2">
            <a:extLst>
              <a:ext uri="{FF2B5EF4-FFF2-40B4-BE49-F238E27FC236}">
                <a16:creationId xmlns:a16="http://schemas.microsoft.com/office/drawing/2014/main" id="{A8D4E8CA-23F1-49C5-BA10-68B5459E122E}"/>
              </a:ext>
            </a:extLst>
          </p:cNvPr>
          <p:cNvSpPr>
            <a:spLocks noGrp="1"/>
          </p:cNvSpPr>
          <p:nvPr>
            <p:ph type="subTitle" idx="1"/>
          </p:nvPr>
        </p:nvSpPr>
        <p:spPr/>
        <p:txBody>
          <a:bodyPr/>
          <a:lstStyle/>
          <a:p>
            <a:r>
              <a:rPr lang="da-DK"/>
              <a:t>AI-alliancen @ 19. oktober 2026</a:t>
            </a:r>
          </a:p>
        </p:txBody>
      </p:sp>
      <p:sp>
        <p:nvSpPr>
          <p:cNvPr id="4" name="Pladsholder til tekst 3">
            <a:extLst>
              <a:ext uri="{FF2B5EF4-FFF2-40B4-BE49-F238E27FC236}">
                <a16:creationId xmlns:a16="http://schemas.microsoft.com/office/drawing/2014/main" id="{B509C1CE-194F-454A-8CD2-0DAFF96091B4}"/>
              </a:ext>
            </a:extLst>
          </p:cNvPr>
          <p:cNvSpPr>
            <a:spLocks noGrp="1"/>
          </p:cNvSpPr>
          <p:nvPr>
            <p:ph type="body" sz="quarter" idx="13"/>
          </p:nvPr>
        </p:nvSpPr>
        <p:spPr/>
        <p:txBody>
          <a:bodyPr/>
          <a:lstStyle/>
          <a:p>
            <a:r>
              <a:rPr lang="da-DK"/>
              <a:t>Digitalisering &amp; IT</a:t>
            </a:r>
          </a:p>
          <a:p>
            <a:r>
              <a:rPr lang="da-DK"/>
              <a:t>Økonomi- &amp; Arbejdsmarkedsforvaltningen</a:t>
            </a:r>
          </a:p>
        </p:txBody>
      </p:sp>
    </p:spTree>
    <p:extLst>
      <p:ext uri="{BB962C8B-B14F-4D97-AF65-F5344CB8AC3E}">
        <p14:creationId xmlns:p14="http://schemas.microsoft.com/office/powerpoint/2010/main" val="26406950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8C5AF"/>
        </a:solidFill>
        <a:effectLst/>
      </p:bgPr>
    </p:bg>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DBC72715-5964-3D10-53CE-B5143C6755A1}"/>
              </a:ext>
            </a:extLst>
          </p:cNvPr>
          <p:cNvSpPr>
            <a:spLocks noGrp="1"/>
          </p:cNvSpPr>
          <p:nvPr>
            <p:ph type="ctrTitle"/>
          </p:nvPr>
        </p:nvSpPr>
        <p:spPr>
          <a:xfrm>
            <a:off x="1242000" y="267700"/>
            <a:ext cx="7879196" cy="582705"/>
          </a:xfrm>
        </p:spPr>
        <p:txBody>
          <a:bodyPr wrap="square"/>
          <a:lstStyle/>
          <a:p>
            <a:r>
              <a:rPr lang="en-US" err="1">
                <a:latin typeface="K2D"/>
                <a:cs typeface="K2D"/>
              </a:rPr>
              <a:t>Kravstilling</a:t>
            </a:r>
            <a:r>
              <a:rPr lang="en-US">
                <a:latin typeface="K2D"/>
                <a:cs typeface="K2D"/>
              </a:rPr>
              <a:t> </a:t>
            </a:r>
            <a:r>
              <a:rPr lang="en-US" err="1">
                <a:latin typeface="K2D"/>
                <a:cs typeface="K2D"/>
              </a:rPr>
              <a:t>i</a:t>
            </a:r>
            <a:r>
              <a:rPr lang="en-US">
                <a:latin typeface="K2D"/>
                <a:cs typeface="K2D"/>
              </a:rPr>
              <a:t> VK </a:t>
            </a:r>
            <a:br>
              <a:rPr lang="en-US">
                <a:latin typeface="K2D"/>
                <a:cs typeface="K2D"/>
              </a:rPr>
            </a:br>
            <a:r>
              <a:rPr lang="en-US" b="0" err="1">
                <a:latin typeface="K2D"/>
                <a:cs typeface="K2D"/>
              </a:rPr>
              <a:t>Dialogtræ</a:t>
            </a:r>
            <a:r>
              <a:rPr lang="en-US" b="0">
                <a:latin typeface="K2D"/>
                <a:cs typeface="K2D"/>
              </a:rPr>
              <a:t> </a:t>
            </a:r>
            <a:r>
              <a:rPr lang="en-US" b="0" err="1">
                <a:latin typeface="K2D"/>
                <a:cs typeface="K2D"/>
              </a:rPr>
              <a:t>og</a:t>
            </a:r>
            <a:r>
              <a:rPr lang="en-US" b="0">
                <a:latin typeface="K2D"/>
                <a:cs typeface="K2D"/>
              </a:rPr>
              <a:t> </a:t>
            </a:r>
            <a:r>
              <a:rPr lang="en-US" b="0" err="1">
                <a:latin typeface="K2D"/>
                <a:cs typeface="K2D"/>
              </a:rPr>
              <a:t>screeningsproces</a:t>
            </a:r>
            <a:endParaRPr lang="en-US" b="0">
              <a:latin typeface="K2D"/>
              <a:cs typeface="K2D"/>
            </a:endParaRPr>
          </a:p>
        </p:txBody>
      </p:sp>
      <p:sp>
        <p:nvSpPr>
          <p:cNvPr id="6" name="Pladsholder til tekst 5">
            <a:extLst>
              <a:ext uri="{FF2B5EF4-FFF2-40B4-BE49-F238E27FC236}">
                <a16:creationId xmlns:a16="http://schemas.microsoft.com/office/drawing/2014/main" id="{2F2187F4-2B97-C613-904C-8DB9BBD2289E}"/>
              </a:ext>
            </a:extLst>
          </p:cNvPr>
          <p:cNvSpPr>
            <a:spLocks noGrp="1"/>
          </p:cNvSpPr>
          <p:nvPr>
            <p:ph type="body" sz="quarter" idx="13"/>
          </p:nvPr>
        </p:nvSpPr>
        <p:spPr/>
        <p:txBody>
          <a:bodyPr/>
          <a:lstStyle/>
          <a:p>
            <a:r>
              <a:rPr lang="da-DK" dirty="0"/>
              <a:t>Digitalisering &amp; IT</a:t>
            </a:r>
          </a:p>
          <a:p>
            <a:r>
              <a:rPr lang="da-DK" dirty="0"/>
              <a:t>Økonomi- &amp; Arbejdsmarkedsforvaltningen</a:t>
            </a:r>
          </a:p>
        </p:txBody>
      </p:sp>
      <p:graphicFrame>
        <p:nvGraphicFramePr>
          <p:cNvPr id="8" name="Tabel 7">
            <a:extLst>
              <a:ext uri="{FF2B5EF4-FFF2-40B4-BE49-F238E27FC236}">
                <a16:creationId xmlns:a16="http://schemas.microsoft.com/office/drawing/2014/main" id="{562D1CD9-AC76-DBE3-B4EB-A84169717A0E}"/>
              </a:ext>
            </a:extLst>
          </p:cNvPr>
          <p:cNvGraphicFramePr>
            <a:graphicFrameLocks noGrp="1"/>
          </p:cNvGraphicFramePr>
          <p:nvPr>
            <p:extLst>
              <p:ext uri="{D42A27DB-BD31-4B8C-83A1-F6EECF244321}">
                <p14:modId xmlns:p14="http://schemas.microsoft.com/office/powerpoint/2010/main" val="255896189"/>
              </p:ext>
            </p:extLst>
          </p:nvPr>
        </p:nvGraphicFramePr>
        <p:xfrm>
          <a:off x="1241755" y="1910160"/>
          <a:ext cx="9614001" cy="3594100"/>
        </p:xfrm>
        <a:graphic>
          <a:graphicData uri="http://schemas.openxmlformats.org/drawingml/2006/table">
            <a:tbl>
              <a:tblPr>
                <a:tableStyleId>{5A111915-BE36-4E01-A7E5-04B1672EAD32}</a:tableStyleId>
              </a:tblPr>
              <a:tblGrid>
                <a:gridCol w="3803904">
                  <a:extLst>
                    <a:ext uri="{9D8B030D-6E8A-4147-A177-3AD203B41FA5}">
                      <a16:colId xmlns:a16="http://schemas.microsoft.com/office/drawing/2014/main" val="3353638489"/>
                    </a:ext>
                  </a:extLst>
                </a:gridCol>
                <a:gridCol w="5810097">
                  <a:extLst>
                    <a:ext uri="{9D8B030D-6E8A-4147-A177-3AD203B41FA5}">
                      <a16:colId xmlns:a16="http://schemas.microsoft.com/office/drawing/2014/main" val="3493963708"/>
                    </a:ext>
                  </a:extLst>
                </a:gridCol>
              </a:tblGrid>
              <a:tr h="1170432">
                <a:tc rowSpan="3">
                  <a:txBody>
                    <a:bodyPr/>
                    <a:lstStyle/>
                    <a:p>
                      <a:pPr algn="l" fontAlgn="t">
                        <a:lnSpc>
                          <a:spcPct val="106000"/>
                        </a:lnSpc>
                        <a:spcBef>
                          <a:spcPts val="0"/>
                        </a:spcBef>
                        <a:spcAft>
                          <a:spcPts val="0"/>
                        </a:spcAft>
                        <a:buNone/>
                      </a:pPr>
                      <a:endParaRPr lang="da-DK" sz="1600" u="none" strike="noStrike">
                        <a:solidFill>
                          <a:srgbClr val="57256E"/>
                        </a:solidFill>
                        <a:effectLst/>
                      </a:endParaRPr>
                    </a:p>
                    <a:p>
                      <a:pPr lvl="0" algn="l">
                        <a:lnSpc>
                          <a:spcPct val="106000"/>
                        </a:lnSpc>
                        <a:spcBef>
                          <a:spcPts val="0"/>
                        </a:spcBef>
                        <a:spcAft>
                          <a:spcPts val="0"/>
                        </a:spcAft>
                        <a:buNone/>
                      </a:pPr>
                      <a:endParaRPr lang="da-DK" sz="1600" u="none" strike="noStrike">
                        <a:solidFill>
                          <a:srgbClr val="57256E"/>
                        </a:solidFill>
                        <a:effectLst/>
                      </a:endParaRPr>
                    </a:p>
                    <a:p>
                      <a:pPr lvl="0" algn="l">
                        <a:lnSpc>
                          <a:spcPct val="106000"/>
                        </a:lnSpc>
                        <a:spcBef>
                          <a:spcPts val="0"/>
                        </a:spcBef>
                        <a:spcAft>
                          <a:spcPts val="0"/>
                        </a:spcAft>
                        <a:buNone/>
                      </a:pPr>
                      <a:endParaRPr lang="da-DK" sz="1600" u="none" strike="noStrike">
                        <a:solidFill>
                          <a:srgbClr val="57256E"/>
                        </a:solidFill>
                        <a:effectLst/>
                      </a:endParaRPr>
                    </a:p>
                    <a:p>
                      <a:pPr lvl="0" algn="l">
                        <a:lnSpc>
                          <a:spcPct val="106000"/>
                        </a:lnSpc>
                        <a:spcBef>
                          <a:spcPts val="0"/>
                        </a:spcBef>
                        <a:spcAft>
                          <a:spcPts val="0"/>
                        </a:spcAft>
                        <a:buNone/>
                      </a:pPr>
                      <a:endParaRPr lang="da-DK" sz="1600" u="none" strike="noStrike">
                        <a:solidFill>
                          <a:srgbClr val="57256E"/>
                        </a:solidFill>
                        <a:effectLst/>
                      </a:endParaRPr>
                    </a:p>
                    <a:p>
                      <a:pPr lvl="0" algn="l">
                        <a:lnSpc>
                          <a:spcPct val="106000"/>
                        </a:lnSpc>
                        <a:spcBef>
                          <a:spcPts val="0"/>
                        </a:spcBef>
                        <a:spcAft>
                          <a:spcPts val="0"/>
                        </a:spcAft>
                        <a:buNone/>
                      </a:pPr>
                      <a:endParaRPr lang="da-DK" sz="1600" u="none" strike="noStrike">
                        <a:solidFill>
                          <a:srgbClr val="57256E"/>
                        </a:solidFill>
                        <a:effectLst/>
                      </a:endParaRPr>
                    </a:p>
                    <a:p>
                      <a:pPr lvl="0" algn="l">
                        <a:lnSpc>
                          <a:spcPct val="106000"/>
                        </a:lnSpc>
                        <a:spcBef>
                          <a:spcPts val="0"/>
                        </a:spcBef>
                        <a:spcAft>
                          <a:spcPts val="0"/>
                        </a:spcAft>
                        <a:buNone/>
                      </a:pPr>
                      <a:endParaRPr lang="da-DK" sz="1600" u="none" strike="noStrike">
                        <a:solidFill>
                          <a:srgbClr val="57256E"/>
                        </a:solidFill>
                        <a:effectLst/>
                      </a:endParaRPr>
                    </a:p>
                    <a:p>
                      <a:pPr lvl="0" algn="l">
                        <a:lnSpc>
                          <a:spcPct val="106000"/>
                        </a:lnSpc>
                        <a:spcBef>
                          <a:spcPts val="0"/>
                        </a:spcBef>
                        <a:spcAft>
                          <a:spcPts val="0"/>
                        </a:spcAft>
                        <a:buNone/>
                      </a:pPr>
                      <a:r>
                        <a:rPr lang="da-DK" sz="1600" u="none" strike="noStrike">
                          <a:solidFill>
                            <a:srgbClr val="57256E"/>
                          </a:solidFill>
                          <a:effectLst/>
                        </a:rPr>
                        <a:t>16. Anbefalede afklaringer med AI-jurist </a:t>
                      </a:r>
                      <a:br>
                        <a:rPr lang="da-DK" sz="1200" u="none" strike="noStrike">
                          <a:effectLst/>
                        </a:rPr>
                      </a:br>
                      <a:br>
                        <a:rPr lang="da-DK" sz="1200" u="none" strike="noStrike">
                          <a:effectLst/>
                        </a:rPr>
                      </a:br>
                      <a:endParaRPr lang="da-DK" sz="1200" u="none" strike="noStrike">
                        <a:solidFill>
                          <a:srgbClr val="000000"/>
                        </a:solidFill>
                        <a:effectLst/>
                      </a:endParaRPr>
                    </a:p>
                  </a:txBody>
                  <a:tcPr marL="146304" marR="146304" marT="109728" marB="109728">
                    <a:lnL w="12700">
                      <a:solidFill>
                        <a:schemeClr val="tx1"/>
                      </a:solidFill>
                    </a:lnL>
                    <a:lnR w="12700">
                      <a:solidFill>
                        <a:schemeClr val="tx1"/>
                      </a:solidFill>
                    </a:lnR>
                    <a:lnT w="12700">
                      <a:solidFill>
                        <a:schemeClr val="tx1"/>
                      </a:solidFill>
                    </a:lnT>
                    <a:lnB w="12700">
                      <a:solidFill>
                        <a:schemeClr val="tx1"/>
                      </a:solidFill>
                    </a:lnB>
                  </a:tcPr>
                </a:tc>
                <a:tc>
                  <a:txBody>
                    <a:bodyPr/>
                    <a:lstStyle/>
                    <a:p>
                      <a:pPr algn="l" fontAlgn="t">
                        <a:lnSpc>
                          <a:spcPct val="106000"/>
                        </a:lnSpc>
                        <a:spcBef>
                          <a:spcPts val="0"/>
                        </a:spcBef>
                        <a:spcAft>
                          <a:spcPts val="0"/>
                        </a:spcAft>
                        <a:buNone/>
                      </a:pPr>
                      <a:r>
                        <a:rPr lang="da-DK" sz="1600" u="none" strike="noStrike">
                          <a:solidFill>
                            <a:srgbClr val="57256E"/>
                          </a:solidFill>
                          <a:effectLst/>
                        </a:rPr>
                        <a:t>Type af kunstig intelligens</a:t>
                      </a:r>
                      <a:br>
                        <a:rPr lang="da-DK" sz="1200" u="none" strike="noStrike">
                          <a:effectLst/>
                        </a:rPr>
                      </a:br>
                      <a:r>
                        <a:rPr lang="da-DK" sz="1600" u="none" strike="noStrike">
                          <a:solidFill>
                            <a:srgbClr val="57256E"/>
                          </a:solidFill>
                          <a:effectLst/>
                        </a:rPr>
                        <a:t>- Er det en kunstig intelligens der tolker på eksisterende data?</a:t>
                      </a:r>
                      <a:br>
                        <a:rPr lang="da-DK" sz="1200" u="none" strike="noStrike">
                          <a:effectLst/>
                        </a:rPr>
                      </a:br>
                      <a:r>
                        <a:rPr lang="da-DK" sz="1600" u="none" strike="noStrike">
                          <a:solidFill>
                            <a:srgbClr val="57256E"/>
                          </a:solidFill>
                          <a:effectLst/>
                        </a:rPr>
                        <a:t>- Generer kunstig intelligens billeder?</a:t>
                      </a:r>
                      <a:endParaRPr lang="da-DK" sz="1200" u="none" strike="noStrike">
                        <a:solidFill>
                          <a:srgbClr val="000000"/>
                        </a:solidFill>
                        <a:effectLst/>
                      </a:endParaRPr>
                    </a:p>
                  </a:txBody>
                  <a:tcPr marL="146304" marR="146304" marT="109728" marB="109728">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201828771"/>
                  </a:ext>
                </a:extLst>
              </a:tr>
              <a:tr h="1170432">
                <a:tc vMerge="1">
                  <a:txBody>
                    <a:bodyPr/>
                    <a:lstStyle/>
                    <a:p>
                      <a:endParaRPr lang="da-DK"/>
                    </a:p>
                  </a:txBody>
                  <a:tcPr marL="0" marR="0" marT="0" marB="0" horzOverflow="overflow"/>
                </a:tc>
                <a:tc>
                  <a:txBody>
                    <a:bodyPr/>
                    <a:lstStyle/>
                    <a:p>
                      <a:pPr algn="l" fontAlgn="t">
                        <a:lnSpc>
                          <a:spcPct val="106000"/>
                        </a:lnSpc>
                        <a:spcBef>
                          <a:spcPts val="0"/>
                        </a:spcBef>
                        <a:spcAft>
                          <a:spcPts val="0"/>
                        </a:spcAft>
                        <a:buNone/>
                      </a:pPr>
                      <a:r>
                        <a:rPr lang="da-DK" sz="1600" u="none" strike="noStrike">
                          <a:solidFill>
                            <a:srgbClr val="57256E"/>
                          </a:solidFill>
                          <a:effectLst/>
                        </a:rPr>
                        <a:t>Hvordan anvendes kunstig intelligens i løsningen</a:t>
                      </a:r>
                      <a:br>
                        <a:rPr lang="da-DK" sz="1200" u="none" strike="noStrike">
                          <a:effectLst/>
                        </a:rPr>
                      </a:br>
                      <a:r>
                        <a:rPr lang="da-DK" sz="1600" u="none" strike="noStrike">
                          <a:solidFill>
                            <a:srgbClr val="57256E"/>
                          </a:solidFill>
                          <a:effectLst/>
                        </a:rPr>
                        <a:t>- Tolker kunstig intelligens og kommer med anbefalinger?</a:t>
                      </a:r>
                      <a:br>
                        <a:rPr lang="da-DK" sz="1200" u="none" strike="noStrike">
                          <a:effectLst/>
                        </a:rPr>
                      </a:br>
                      <a:r>
                        <a:rPr lang="da-DK" sz="1600" u="none" strike="noStrike">
                          <a:solidFill>
                            <a:srgbClr val="57256E"/>
                          </a:solidFill>
                          <a:effectLst/>
                        </a:rPr>
                        <a:t>- Foretager kunstig intelligens sagsbehandling?</a:t>
                      </a:r>
                      <a:endParaRPr lang="da-DK" sz="1200" u="none" strike="noStrike">
                        <a:solidFill>
                          <a:srgbClr val="000000"/>
                        </a:solidFill>
                        <a:effectLst/>
                      </a:endParaRPr>
                    </a:p>
                  </a:txBody>
                  <a:tcPr marL="146304" marR="146304" marT="109728" marB="109728">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1756104091"/>
                  </a:ext>
                </a:extLst>
              </a:tr>
              <a:tr h="1170432">
                <a:tc vMerge="1">
                  <a:txBody>
                    <a:bodyPr/>
                    <a:lstStyle/>
                    <a:p>
                      <a:endParaRPr lang="da-DK"/>
                    </a:p>
                  </a:txBody>
                  <a:tcPr marL="0" marR="0" marT="0" marB="0" horzOverflow="overflow"/>
                </a:tc>
                <a:tc>
                  <a:txBody>
                    <a:bodyPr/>
                    <a:lstStyle/>
                    <a:p>
                      <a:pPr algn="l" fontAlgn="t">
                        <a:lnSpc>
                          <a:spcPct val="106000"/>
                        </a:lnSpc>
                        <a:spcBef>
                          <a:spcPts val="0"/>
                        </a:spcBef>
                        <a:spcAft>
                          <a:spcPts val="0"/>
                        </a:spcAft>
                        <a:buNone/>
                      </a:pPr>
                      <a:r>
                        <a:rPr lang="da-DK" sz="1600" u="none" strike="noStrike">
                          <a:solidFill>
                            <a:srgbClr val="57256E"/>
                          </a:solidFill>
                          <a:effectLst/>
                        </a:rPr>
                        <a:t>Hvor foregår kunstig intelligens-databehandlingen</a:t>
                      </a:r>
                      <a:br>
                        <a:rPr lang="da-DK" sz="1200" u="none" strike="noStrike">
                          <a:effectLst/>
                        </a:rPr>
                      </a:br>
                      <a:r>
                        <a:rPr lang="da-DK" sz="1600" u="none" strike="noStrike">
                          <a:solidFill>
                            <a:srgbClr val="57256E"/>
                          </a:solidFill>
                          <a:effectLst/>
                        </a:rPr>
                        <a:t>- Kontakter kunstig intelligens eksterne kilder, bruges en cloud-service eller foretages hele behandlingen lokalt på enheden (edge)?</a:t>
                      </a:r>
                      <a:endParaRPr lang="da-DK" sz="1200" u="none" strike="noStrike">
                        <a:solidFill>
                          <a:srgbClr val="000000"/>
                        </a:solidFill>
                        <a:effectLst/>
                      </a:endParaRPr>
                    </a:p>
                  </a:txBody>
                  <a:tcPr marL="146304" marR="146304" marT="109728" marB="109728">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2150413917"/>
                  </a:ext>
                </a:extLst>
              </a:tr>
            </a:tbl>
          </a:graphicData>
        </a:graphic>
      </p:graphicFrame>
      <p:pic>
        <p:nvPicPr>
          <p:cNvPr id="2" name="Picture 1">
            <a:extLst>
              <a:ext uri="{FF2B5EF4-FFF2-40B4-BE49-F238E27FC236}">
                <a16:creationId xmlns:a16="http://schemas.microsoft.com/office/drawing/2014/main" id="{A37FE9A0-2307-D62F-8A3D-A37C8596D455}"/>
              </a:ext>
            </a:extLst>
          </p:cNvPr>
          <p:cNvPicPr>
            <a:picLocks noChangeAspect="1"/>
          </p:cNvPicPr>
          <p:nvPr/>
        </p:nvPicPr>
        <p:blipFill>
          <a:blip r:embed="rId2"/>
          <a:stretch>
            <a:fillRect/>
          </a:stretch>
        </p:blipFill>
        <p:spPr>
          <a:xfrm rot="1200000">
            <a:off x="9182564" y="496974"/>
            <a:ext cx="2787998" cy="1731608"/>
          </a:xfrm>
          <a:prstGeom prst="rect">
            <a:avLst/>
          </a:prstGeom>
        </p:spPr>
      </p:pic>
    </p:spTree>
    <p:extLst>
      <p:ext uri="{BB962C8B-B14F-4D97-AF65-F5344CB8AC3E}">
        <p14:creationId xmlns:p14="http://schemas.microsoft.com/office/powerpoint/2010/main" val="2069996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8C5AF"/>
        </a:solidFill>
        <a:effectLst/>
      </p:bgPr>
    </p:bg>
    <p:spTree>
      <p:nvGrpSpPr>
        <p:cNvPr id="1" name=""/>
        <p:cNvGrpSpPr/>
        <p:nvPr/>
      </p:nvGrpSpPr>
      <p:grpSpPr>
        <a:xfrm>
          <a:off x="0" y="0"/>
          <a:ext cx="0" cy="0"/>
          <a:chOff x="0" y="0"/>
          <a:chExt cx="0" cy="0"/>
        </a:xfrm>
      </p:grpSpPr>
      <p:sp>
        <p:nvSpPr>
          <p:cNvPr id="208" name="Kravboks 9"/>
          <p:cNvSpPr/>
          <p:nvPr/>
        </p:nvSpPr>
        <p:spPr>
          <a:xfrm>
            <a:off x="8054847" y="4043680"/>
            <a:ext cx="3474720" cy="1078992"/>
          </a:xfrm>
          <a:prstGeom prst="rect">
            <a:avLst/>
          </a:prstGeom>
          <a:solidFill>
            <a:srgbClr val="FFFFFF"/>
          </a:solidFill>
          <a:ln w="12700">
            <a:solidFill>
              <a:srgbClr val="FFFFFF"/>
            </a:solidFill>
            <a:prstDash val="solid"/>
          </a:ln>
        </p:spPr>
        <p:txBody>
          <a:bodyPr/>
          <a:lstStyle/>
          <a:p>
            <a:endParaRPr lang="da-DK"/>
          </a:p>
        </p:txBody>
      </p:sp>
      <p:sp>
        <p:nvSpPr>
          <p:cNvPr id="207" name="Kravboks 8"/>
          <p:cNvSpPr/>
          <p:nvPr/>
        </p:nvSpPr>
        <p:spPr>
          <a:xfrm>
            <a:off x="4342384" y="4043680"/>
            <a:ext cx="3474720" cy="1078992"/>
          </a:xfrm>
          <a:prstGeom prst="rect">
            <a:avLst/>
          </a:prstGeom>
          <a:solidFill>
            <a:srgbClr val="FFFFFF"/>
          </a:solidFill>
          <a:ln w="12700">
            <a:solidFill>
              <a:srgbClr val="FFFFFF"/>
            </a:solidFill>
            <a:prstDash val="solid"/>
          </a:ln>
        </p:spPr>
        <p:txBody>
          <a:bodyPr/>
          <a:lstStyle/>
          <a:p>
            <a:endParaRPr lang="da-DK"/>
          </a:p>
        </p:txBody>
      </p:sp>
      <p:sp>
        <p:nvSpPr>
          <p:cNvPr id="206" name="Kravboks 7"/>
          <p:cNvSpPr/>
          <p:nvPr/>
        </p:nvSpPr>
        <p:spPr>
          <a:xfrm>
            <a:off x="629920" y="4043680"/>
            <a:ext cx="3474720" cy="1078992"/>
          </a:xfrm>
          <a:prstGeom prst="rect">
            <a:avLst/>
          </a:prstGeom>
          <a:solidFill>
            <a:srgbClr val="FFFFFF"/>
          </a:solidFill>
          <a:ln w="12700">
            <a:solidFill>
              <a:srgbClr val="FFFFFF"/>
            </a:solidFill>
            <a:prstDash val="solid"/>
          </a:ln>
        </p:spPr>
        <p:txBody>
          <a:bodyPr/>
          <a:lstStyle/>
          <a:p>
            <a:endParaRPr lang="da-DK"/>
          </a:p>
        </p:txBody>
      </p:sp>
      <p:sp>
        <p:nvSpPr>
          <p:cNvPr id="205" name="Kravboks 6"/>
          <p:cNvSpPr/>
          <p:nvPr/>
        </p:nvSpPr>
        <p:spPr>
          <a:xfrm>
            <a:off x="8054847" y="2818384"/>
            <a:ext cx="3474720" cy="1078992"/>
          </a:xfrm>
          <a:prstGeom prst="rect">
            <a:avLst/>
          </a:prstGeom>
          <a:solidFill>
            <a:srgbClr val="FFFFFF"/>
          </a:solidFill>
          <a:ln w="12700">
            <a:solidFill>
              <a:srgbClr val="FFFFFF"/>
            </a:solidFill>
            <a:prstDash val="solid"/>
          </a:ln>
        </p:spPr>
        <p:txBody>
          <a:bodyPr/>
          <a:lstStyle/>
          <a:p>
            <a:endParaRPr lang="da-DK"/>
          </a:p>
        </p:txBody>
      </p:sp>
      <p:sp>
        <p:nvSpPr>
          <p:cNvPr id="204" name="Kravboks 5"/>
          <p:cNvSpPr/>
          <p:nvPr/>
        </p:nvSpPr>
        <p:spPr>
          <a:xfrm>
            <a:off x="4342384" y="2818384"/>
            <a:ext cx="3474720" cy="1078992"/>
          </a:xfrm>
          <a:prstGeom prst="rect">
            <a:avLst/>
          </a:prstGeom>
          <a:solidFill>
            <a:srgbClr val="FFFFFF"/>
          </a:solidFill>
          <a:ln w="12700">
            <a:solidFill>
              <a:srgbClr val="FFFFFF"/>
            </a:solidFill>
            <a:prstDash val="solid"/>
          </a:ln>
        </p:spPr>
        <p:txBody>
          <a:bodyPr/>
          <a:lstStyle/>
          <a:p>
            <a:endParaRPr lang="da-DK"/>
          </a:p>
        </p:txBody>
      </p:sp>
      <p:sp>
        <p:nvSpPr>
          <p:cNvPr id="203" name="Kravboks 4"/>
          <p:cNvSpPr/>
          <p:nvPr/>
        </p:nvSpPr>
        <p:spPr>
          <a:xfrm>
            <a:off x="629920" y="2818384"/>
            <a:ext cx="3474720" cy="1078992"/>
          </a:xfrm>
          <a:prstGeom prst="rect">
            <a:avLst/>
          </a:prstGeom>
          <a:solidFill>
            <a:srgbClr val="FFFFFF"/>
          </a:solidFill>
          <a:ln w="12700">
            <a:solidFill>
              <a:srgbClr val="FFFFFF"/>
            </a:solidFill>
            <a:prstDash val="solid"/>
          </a:ln>
        </p:spPr>
        <p:txBody>
          <a:bodyPr/>
          <a:lstStyle/>
          <a:p>
            <a:endParaRPr lang="da-DK"/>
          </a:p>
        </p:txBody>
      </p:sp>
      <p:sp>
        <p:nvSpPr>
          <p:cNvPr id="202" name="Kravboks 3"/>
          <p:cNvSpPr/>
          <p:nvPr/>
        </p:nvSpPr>
        <p:spPr>
          <a:xfrm>
            <a:off x="8054847" y="1593088"/>
            <a:ext cx="3474720" cy="1078992"/>
          </a:xfrm>
          <a:prstGeom prst="rect">
            <a:avLst/>
          </a:prstGeom>
          <a:solidFill>
            <a:srgbClr val="FFFFFF"/>
          </a:solidFill>
          <a:ln w="12700">
            <a:solidFill>
              <a:srgbClr val="FFFFFF"/>
            </a:solidFill>
            <a:prstDash val="solid"/>
          </a:ln>
        </p:spPr>
        <p:txBody>
          <a:bodyPr/>
          <a:lstStyle/>
          <a:p>
            <a:endParaRPr lang="da-DK"/>
          </a:p>
        </p:txBody>
      </p:sp>
      <p:sp>
        <p:nvSpPr>
          <p:cNvPr id="201" name="Kravboks 2"/>
          <p:cNvSpPr/>
          <p:nvPr/>
        </p:nvSpPr>
        <p:spPr>
          <a:xfrm>
            <a:off x="4342384" y="1593088"/>
            <a:ext cx="3474720" cy="1078992"/>
          </a:xfrm>
          <a:prstGeom prst="rect">
            <a:avLst/>
          </a:prstGeom>
          <a:solidFill>
            <a:srgbClr val="FFFFFF"/>
          </a:solidFill>
          <a:ln w="12700">
            <a:solidFill>
              <a:srgbClr val="FFFFFF"/>
            </a:solidFill>
            <a:prstDash val="solid"/>
          </a:ln>
        </p:spPr>
        <p:txBody>
          <a:bodyPr/>
          <a:lstStyle/>
          <a:p>
            <a:endParaRPr lang="da-DK"/>
          </a:p>
        </p:txBody>
      </p:sp>
      <p:sp>
        <p:nvSpPr>
          <p:cNvPr id="200" name="Kravboks 1"/>
          <p:cNvSpPr/>
          <p:nvPr/>
        </p:nvSpPr>
        <p:spPr>
          <a:xfrm>
            <a:off x="629920" y="1593088"/>
            <a:ext cx="3474720" cy="1078992"/>
          </a:xfrm>
          <a:prstGeom prst="rect">
            <a:avLst/>
          </a:prstGeom>
          <a:solidFill>
            <a:srgbClr val="FFFFFF"/>
          </a:solidFill>
          <a:ln w="12700">
            <a:solidFill>
              <a:srgbClr val="FFFFFF"/>
            </a:solidFill>
            <a:prstDash val="solid"/>
          </a:ln>
        </p:spPr>
        <p:txBody>
          <a:bodyPr/>
          <a:lstStyle/>
          <a:p>
            <a:endParaRPr lang="da-DK"/>
          </a:p>
        </p:txBody>
      </p:sp>
      <p:sp>
        <p:nvSpPr>
          <p:cNvPr id="2" name="TextBox 1"/>
          <p:cNvSpPr txBox="1"/>
          <p:nvPr/>
        </p:nvSpPr>
        <p:spPr>
          <a:xfrm>
            <a:off x="640080" y="438912"/>
            <a:ext cx="10881360" cy="615553"/>
          </a:xfrm>
          <a:prstGeom prst="rect">
            <a:avLst/>
          </a:prstGeom>
          <a:noFill/>
        </p:spPr>
        <p:txBody>
          <a:bodyPr wrap="square" lIns="0" tIns="0" rIns="0" bIns="0" anchor="t">
            <a:spAutoFit/>
          </a:bodyPr>
          <a:lstStyle/>
          <a:p>
            <a:r>
              <a:rPr lang="en-US" sz="4000" b="1" dirty="0" err="1">
                <a:solidFill>
                  <a:srgbClr val="57256E"/>
                </a:solidFill>
                <a:latin typeface="K2D"/>
              </a:rPr>
              <a:t>Hvad</a:t>
            </a:r>
            <a:r>
              <a:rPr lang="en-US" sz="4000" b="1" dirty="0">
                <a:solidFill>
                  <a:srgbClr val="57256E"/>
                </a:solidFill>
                <a:latin typeface="K2D"/>
              </a:rPr>
              <a:t> er </a:t>
            </a:r>
            <a:r>
              <a:rPr lang="en-US" sz="4000" b="1" dirty="0" err="1">
                <a:solidFill>
                  <a:srgbClr val="57256E"/>
                </a:solidFill>
                <a:latin typeface="K2D"/>
              </a:rPr>
              <a:t>gode</a:t>
            </a:r>
            <a:r>
              <a:rPr lang="en-US" sz="4000" b="1" dirty="0">
                <a:solidFill>
                  <a:srgbClr val="57256E"/>
                </a:solidFill>
                <a:latin typeface="K2D"/>
              </a:rPr>
              <a:t> AI-</a:t>
            </a:r>
            <a:r>
              <a:rPr lang="en-US" sz="4000" b="1" dirty="0" err="1">
                <a:solidFill>
                  <a:srgbClr val="57256E"/>
                </a:solidFill>
                <a:latin typeface="K2D"/>
              </a:rPr>
              <a:t>krav</a:t>
            </a:r>
            <a:r>
              <a:rPr lang="en-US" sz="4000" b="1" dirty="0">
                <a:solidFill>
                  <a:srgbClr val="57256E"/>
                </a:solidFill>
                <a:latin typeface="K2D"/>
              </a:rPr>
              <a:t>? </a:t>
            </a:r>
            <a:r>
              <a:rPr lang="en-US" sz="4000" b="1" dirty="0" err="1">
                <a:solidFill>
                  <a:srgbClr val="57256E"/>
                </a:solidFill>
                <a:latin typeface="K2D"/>
              </a:rPr>
              <a:t>Eksempler</a:t>
            </a:r>
            <a:r>
              <a:rPr lang="en-US" sz="4000" b="1" dirty="0">
                <a:solidFill>
                  <a:srgbClr val="57256E"/>
                </a:solidFill>
                <a:latin typeface="K2D"/>
              </a:rPr>
              <a:t> </a:t>
            </a:r>
            <a:r>
              <a:rPr lang="en-US" sz="4000" b="1" dirty="0" err="1">
                <a:solidFill>
                  <a:srgbClr val="57256E"/>
                </a:solidFill>
                <a:latin typeface="K2D"/>
              </a:rPr>
              <a:t>kan</a:t>
            </a:r>
            <a:r>
              <a:rPr lang="en-US" sz="4000" b="1" dirty="0">
                <a:solidFill>
                  <a:srgbClr val="57256E"/>
                </a:solidFill>
                <a:latin typeface="K2D"/>
              </a:rPr>
              <a:t> </a:t>
            </a:r>
            <a:r>
              <a:rPr lang="en-US" sz="4000" b="1" dirty="0" err="1">
                <a:solidFill>
                  <a:srgbClr val="57256E"/>
                </a:solidFill>
                <a:latin typeface="K2D"/>
              </a:rPr>
              <a:t>være</a:t>
            </a:r>
            <a:r>
              <a:rPr lang="en-US" sz="4000" b="1" dirty="0">
                <a:solidFill>
                  <a:srgbClr val="57256E"/>
                </a:solidFill>
                <a:latin typeface="K2D"/>
              </a:rPr>
              <a:t>??</a:t>
            </a:r>
            <a:endParaRPr lang="en-US" sz="4000" b="1" dirty="0">
              <a:solidFill>
                <a:srgbClr val="57256E"/>
              </a:solidFill>
              <a:latin typeface="K2D"/>
              <a:cs typeface="K2D"/>
            </a:endParaRPr>
          </a:p>
        </p:txBody>
      </p:sp>
      <p:sp>
        <p:nvSpPr>
          <p:cNvPr id="6" name="TextBox 5"/>
          <p:cNvSpPr txBox="1"/>
          <p:nvPr/>
        </p:nvSpPr>
        <p:spPr>
          <a:xfrm>
            <a:off x="794511" y="1702816"/>
            <a:ext cx="3145536" cy="252826"/>
          </a:xfrm>
          <a:prstGeom prst="rect">
            <a:avLst/>
          </a:prstGeom>
          <a:noFill/>
        </p:spPr>
        <p:txBody>
          <a:bodyPr wrap="square" lIns="0" tIns="0" rIns="0" bIns="0" anchor="t">
            <a:spAutoFit/>
          </a:bodyPr>
          <a:lstStyle/>
          <a:p>
            <a:pPr>
              <a:lnSpc>
                <a:spcPct val="103000"/>
              </a:lnSpc>
              <a:spcBef>
                <a:spcPts val="0"/>
              </a:spcBef>
              <a:spcAft>
                <a:spcPts val="0"/>
              </a:spcAft>
            </a:pPr>
            <a:r>
              <a:rPr sz="1700" b="1">
                <a:solidFill>
                  <a:srgbClr val="57256E"/>
                </a:solidFill>
                <a:latin typeface="K2D"/>
              </a:rPr>
              <a:t>Transparens</a:t>
            </a:r>
            <a:endParaRPr lang="en-US" sz="1700" b="1">
              <a:solidFill>
                <a:srgbClr val="57256E"/>
              </a:solidFill>
              <a:latin typeface="K2D"/>
            </a:endParaRPr>
          </a:p>
        </p:txBody>
      </p:sp>
      <p:sp>
        <p:nvSpPr>
          <p:cNvPr id="7" name="TextBox 6"/>
          <p:cNvSpPr txBox="1"/>
          <p:nvPr/>
        </p:nvSpPr>
        <p:spPr>
          <a:xfrm>
            <a:off x="794511" y="2022856"/>
            <a:ext cx="3145536" cy="491545"/>
          </a:xfrm>
          <a:prstGeom prst="rect">
            <a:avLst/>
          </a:prstGeom>
          <a:noFill/>
        </p:spPr>
        <p:txBody>
          <a:bodyPr wrap="square" lIns="0" tIns="0" rIns="0" bIns="0" anchor="t">
            <a:spAutoFit/>
          </a:bodyPr>
          <a:lstStyle/>
          <a:p>
            <a:pPr>
              <a:lnSpc>
                <a:spcPct val="103000"/>
              </a:lnSpc>
              <a:spcBef>
                <a:spcPts val="0"/>
              </a:spcBef>
              <a:spcAft>
                <a:spcPts val="0"/>
              </a:spcAft>
            </a:pPr>
            <a:r>
              <a:rPr lang="en-US" sz="1600" b="0">
                <a:solidFill>
                  <a:srgbClr val="57256E"/>
                </a:solidFill>
                <a:latin typeface="K2D"/>
              </a:rPr>
              <a:t>Modeller og dataflow. </a:t>
            </a:r>
            <a:r>
              <a:rPr sz="1600" b="0">
                <a:solidFill>
                  <a:srgbClr val="57256E"/>
                </a:solidFill>
                <a:latin typeface="K2D"/>
              </a:rPr>
              <a:t>Formål og begrænsninger.</a:t>
            </a:r>
            <a:endParaRPr lang="en-US" sz="1600" b="0">
              <a:solidFill>
                <a:srgbClr val="57256E"/>
              </a:solidFill>
              <a:latin typeface="K2D"/>
            </a:endParaRPr>
          </a:p>
        </p:txBody>
      </p:sp>
      <p:sp>
        <p:nvSpPr>
          <p:cNvPr id="8" name="TextBox 7"/>
          <p:cNvSpPr txBox="1"/>
          <p:nvPr/>
        </p:nvSpPr>
        <p:spPr>
          <a:xfrm>
            <a:off x="794511" y="2928112"/>
            <a:ext cx="3145536" cy="252826"/>
          </a:xfrm>
          <a:prstGeom prst="rect">
            <a:avLst/>
          </a:prstGeom>
          <a:noFill/>
        </p:spPr>
        <p:txBody>
          <a:bodyPr wrap="square" lIns="0" tIns="0" rIns="0" bIns="0" anchor="t">
            <a:spAutoFit/>
          </a:bodyPr>
          <a:lstStyle/>
          <a:p>
            <a:pPr>
              <a:lnSpc>
                <a:spcPct val="103000"/>
              </a:lnSpc>
              <a:spcBef>
                <a:spcPts val="0"/>
              </a:spcBef>
              <a:spcAft>
                <a:spcPts val="0"/>
              </a:spcAft>
            </a:pPr>
            <a:r>
              <a:rPr sz="1700" b="1">
                <a:solidFill>
                  <a:srgbClr val="57256E"/>
                </a:solidFill>
                <a:latin typeface="K2D"/>
              </a:rPr>
              <a:t>Databehandling</a:t>
            </a:r>
            <a:endParaRPr lang="en-US" sz="1700" b="1">
              <a:solidFill>
                <a:srgbClr val="57256E"/>
              </a:solidFill>
              <a:latin typeface="K2D"/>
            </a:endParaRPr>
          </a:p>
        </p:txBody>
      </p:sp>
      <p:sp>
        <p:nvSpPr>
          <p:cNvPr id="9" name="TextBox 8"/>
          <p:cNvSpPr txBox="1"/>
          <p:nvPr/>
        </p:nvSpPr>
        <p:spPr>
          <a:xfrm>
            <a:off x="794511" y="3248152"/>
            <a:ext cx="3145536" cy="491545"/>
          </a:xfrm>
          <a:prstGeom prst="rect">
            <a:avLst/>
          </a:prstGeom>
          <a:noFill/>
        </p:spPr>
        <p:txBody>
          <a:bodyPr wrap="square" lIns="0" tIns="0" rIns="0" bIns="0" anchor="t">
            <a:spAutoFit/>
          </a:bodyPr>
          <a:lstStyle/>
          <a:p>
            <a:pPr>
              <a:lnSpc>
                <a:spcPct val="103000"/>
              </a:lnSpc>
              <a:spcBef>
                <a:spcPts val="0"/>
              </a:spcBef>
              <a:spcAft>
                <a:spcPts val="0"/>
              </a:spcAft>
            </a:pPr>
            <a:r>
              <a:rPr sz="1600" b="0">
                <a:solidFill>
                  <a:srgbClr val="57256E"/>
                </a:solidFill>
                <a:latin typeface="K2D"/>
              </a:rPr>
              <a:t>Input, output og logs. Opbevaring, sletning og brug til træning.</a:t>
            </a:r>
            <a:endParaRPr lang="en-US" sz="1600" b="0">
              <a:solidFill>
                <a:srgbClr val="57256E"/>
              </a:solidFill>
              <a:latin typeface="K2D"/>
            </a:endParaRPr>
          </a:p>
        </p:txBody>
      </p:sp>
      <p:sp>
        <p:nvSpPr>
          <p:cNvPr id="10" name="TextBox 9"/>
          <p:cNvSpPr txBox="1"/>
          <p:nvPr/>
        </p:nvSpPr>
        <p:spPr>
          <a:xfrm>
            <a:off x="794511" y="4153408"/>
            <a:ext cx="3145536" cy="252826"/>
          </a:xfrm>
          <a:prstGeom prst="rect">
            <a:avLst/>
          </a:prstGeom>
          <a:noFill/>
        </p:spPr>
        <p:txBody>
          <a:bodyPr wrap="square" lIns="0" tIns="0" rIns="0" bIns="0" anchor="t">
            <a:spAutoFit/>
          </a:bodyPr>
          <a:lstStyle/>
          <a:p>
            <a:pPr>
              <a:lnSpc>
                <a:spcPct val="103000"/>
              </a:lnSpc>
              <a:spcBef>
                <a:spcPts val="0"/>
              </a:spcBef>
              <a:spcAft>
                <a:spcPts val="0"/>
              </a:spcAft>
            </a:pPr>
            <a:r>
              <a:rPr sz="1700" b="1">
                <a:solidFill>
                  <a:srgbClr val="57256E"/>
                </a:solidFill>
                <a:latin typeface="K2D"/>
              </a:rPr>
              <a:t>Sporbarhed</a:t>
            </a:r>
            <a:endParaRPr lang="en-US" sz="1700" b="1">
              <a:solidFill>
                <a:srgbClr val="57256E"/>
              </a:solidFill>
              <a:latin typeface="K2D"/>
            </a:endParaRPr>
          </a:p>
        </p:txBody>
      </p:sp>
      <p:sp>
        <p:nvSpPr>
          <p:cNvPr id="11" name="TextBox 10"/>
          <p:cNvSpPr txBox="1"/>
          <p:nvPr/>
        </p:nvSpPr>
        <p:spPr>
          <a:xfrm>
            <a:off x="794511" y="4473448"/>
            <a:ext cx="3145536" cy="491545"/>
          </a:xfrm>
          <a:prstGeom prst="rect">
            <a:avLst/>
          </a:prstGeom>
          <a:noFill/>
        </p:spPr>
        <p:txBody>
          <a:bodyPr wrap="square" lIns="0" tIns="0" rIns="0" bIns="0" anchor="t">
            <a:spAutoFit/>
          </a:bodyPr>
          <a:lstStyle/>
          <a:p>
            <a:pPr>
              <a:lnSpc>
                <a:spcPct val="103000"/>
              </a:lnSpc>
              <a:spcBef>
                <a:spcPts val="0"/>
              </a:spcBef>
              <a:spcAft>
                <a:spcPts val="0"/>
              </a:spcAft>
            </a:pPr>
            <a:r>
              <a:rPr sz="1600" b="0">
                <a:solidFill>
                  <a:srgbClr val="57256E"/>
                </a:solidFill>
                <a:latin typeface="K2D"/>
              </a:rPr>
              <a:t>Version, konfiguration, kilder, output og handlinger.</a:t>
            </a:r>
            <a:endParaRPr lang="en-US" sz="1600" b="0">
              <a:solidFill>
                <a:srgbClr val="57256E"/>
              </a:solidFill>
              <a:latin typeface="K2D"/>
            </a:endParaRPr>
          </a:p>
        </p:txBody>
      </p:sp>
      <p:sp>
        <p:nvSpPr>
          <p:cNvPr id="14" name="TextBox 13"/>
          <p:cNvSpPr txBox="1"/>
          <p:nvPr/>
        </p:nvSpPr>
        <p:spPr>
          <a:xfrm>
            <a:off x="4506976" y="1702816"/>
            <a:ext cx="3145536" cy="252826"/>
          </a:xfrm>
          <a:prstGeom prst="rect">
            <a:avLst/>
          </a:prstGeom>
          <a:noFill/>
        </p:spPr>
        <p:txBody>
          <a:bodyPr wrap="square" lIns="0" tIns="0" rIns="0" bIns="0" anchor="t">
            <a:spAutoFit/>
          </a:bodyPr>
          <a:lstStyle/>
          <a:p>
            <a:pPr>
              <a:lnSpc>
                <a:spcPct val="103000"/>
              </a:lnSpc>
              <a:spcBef>
                <a:spcPts val="0"/>
              </a:spcBef>
              <a:spcAft>
                <a:spcPts val="0"/>
              </a:spcAft>
            </a:pPr>
            <a:r>
              <a:rPr sz="1700" b="1">
                <a:solidFill>
                  <a:srgbClr val="57256E"/>
                </a:solidFill>
                <a:latin typeface="K2D"/>
              </a:rPr>
              <a:t>Adgang</a:t>
            </a:r>
            <a:endParaRPr lang="en-US" sz="1700" b="1">
              <a:solidFill>
                <a:srgbClr val="57256E"/>
              </a:solidFill>
              <a:latin typeface="K2D"/>
            </a:endParaRPr>
          </a:p>
        </p:txBody>
      </p:sp>
      <p:sp>
        <p:nvSpPr>
          <p:cNvPr id="15" name="TextBox 14"/>
          <p:cNvSpPr txBox="1"/>
          <p:nvPr/>
        </p:nvSpPr>
        <p:spPr>
          <a:xfrm>
            <a:off x="4506976" y="2022856"/>
            <a:ext cx="3145536" cy="491545"/>
          </a:xfrm>
          <a:prstGeom prst="rect">
            <a:avLst/>
          </a:prstGeom>
          <a:noFill/>
        </p:spPr>
        <p:txBody>
          <a:bodyPr wrap="square" lIns="0" tIns="0" rIns="0" bIns="0" anchor="t">
            <a:spAutoFit/>
          </a:bodyPr>
          <a:lstStyle/>
          <a:p>
            <a:pPr>
              <a:lnSpc>
                <a:spcPct val="103000"/>
              </a:lnSpc>
              <a:spcBef>
                <a:spcPts val="0"/>
              </a:spcBef>
              <a:spcAft>
                <a:spcPts val="0"/>
              </a:spcAft>
            </a:pPr>
            <a:r>
              <a:rPr sz="1600" b="0">
                <a:solidFill>
                  <a:srgbClr val="57256E"/>
                </a:solidFill>
                <a:latin typeface="K2D"/>
              </a:rPr>
              <a:t>Test af rettigheder til data og handlinger.</a:t>
            </a:r>
            <a:endParaRPr lang="en-US" sz="1600" b="0">
              <a:solidFill>
                <a:srgbClr val="57256E"/>
              </a:solidFill>
              <a:latin typeface="K2D"/>
            </a:endParaRPr>
          </a:p>
        </p:txBody>
      </p:sp>
      <p:sp>
        <p:nvSpPr>
          <p:cNvPr id="16" name="TextBox 15"/>
          <p:cNvSpPr txBox="1"/>
          <p:nvPr/>
        </p:nvSpPr>
        <p:spPr>
          <a:xfrm>
            <a:off x="4506976" y="2928112"/>
            <a:ext cx="3145536" cy="252826"/>
          </a:xfrm>
          <a:prstGeom prst="rect">
            <a:avLst/>
          </a:prstGeom>
          <a:noFill/>
        </p:spPr>
        <p:txBody>
          <a:bodyPr wrap="square" lIns="0" tIns="0" rIns="0" bIns="0" anchor="t">
            <a:spAutoFit/>
          </a:bodyPr>
          <a:lstStyle/>
          <a:p>
            <a:pPr>
              <a:lnSpc>
                <a:spcPct val="103000"/>
              </a:lnSpc>
              <a:spcBef>
                <a:spcPts val="0"/>
              </a:spcBef>
              <a:spcAft>
                <a:spcPts val="0"/>
              </a:spcAft>
            </a:pPr>
            <a:r>
              <a:rPr sz="1700" b="1">
                <a:solidFill>
                  <a:srgbClr val="57256E"/>
                </a:solidFill>
                <a:latin typeface="K2D"/>
              </a:rPr>
              <a:t>Kvalitet</a:t>
            </a:r>
            <a:endParaRPr lang="en-US" sz="1700" b="1">
              <a:solidFill>
                <a:srgbClr val="57256E"/>
              </a:solidFill>
              <a:latin typeface="K2D"/>
            </a:endParaRPr>
          </a:p>
        </p:txBody>
      </p:sp>
      <p:sp>
        <p:nvSpPr>
          <p:cNvPr id="17" name="TextBox 16"/>
          <p:cNvSpPr txBox="1"/>
          <p:nvPr/>
        </p:nvSpPr>
        <p:spPr>
          <a:xfrm>
            <a:off x="4506976" y="3248152"/>
            <a:ext cx="3145536" cy="491545"/>
          </a:xfrm>
          <a:prstGeom prst="rect">
            <a:avLst/>
          </a:prstGeom>
          <a:noFill/>
        </p:spPr>
        <p:txBody>
          <a:bodyPr wrap="square" lIns="0" tIns="0" rIns="0" bIns="0" anchor="t">
            <a:spAutoFit/>
          </a:bodyPr>
          <a:lstStyle/>
          <a:p>
            <a:pPr>
              <a:lnSpc>
                <a:spcPct val="103000"/>
              </a:lnSpc>
              <a:spcBef>
                <a:spcPts val="0"/>
              </a:spcBef>
              <a:spcAft>
                <a:spcPts val="0"/>
              </a:spcAft>
            </a:pPr>
            <a:r>
              <a:rPr sz="1600" b="0">
                <a:solidFill>
                  <a:srgbClr val="57256E"/>
                </a:solidFill>
                <a:latin typeface="K2D"/>
              </a:rPr>
              <a:t>Repræsentative tests og aftalte acceptkriterier.</a:t>
            </a:r>
            <a:endParaRPr lang="en-US" sz="1600" b="0">
              <a:solidFill>
                <a:srgbClr val="57256E"/>
              </a:solidFill>
              <a:latin typeface="K2D"/>
            </a:endParaRPr>
          </a:p>
        </p:txBody>
      </p:sp>
      <p:sp>
        <p:nvSpPr>
          <p:cNvPr id="18" name="TextBox 17"/>
          <p:cNvSpPr txBox="1"/>
          <p:nvPr/>
        </p:nvSpPr>
        <p:spPr>
          <a:xfrm>
            <a:off x="4506976" y="4153408"/>
            <a:ext cx="3145536" cy="252826"/>
          </a:xfrm>
          <a:prstGeom prst="rect">
            <a:avLst/>
          </a:prstGeom>
          <a:noFill/>
        </p:spPr>
        <p:txBody>
          <a:bodyPr wrap="square" lIns="0" tIns="0" rIns="0" bIns="0" anchor="t">
            <a:spAutoFit/>
          </a:bodyPr>
          <a:lstStyle/>
          <a:p>
            <a:pPr>
              <a:lnSpc>
                <a:spcPct val="103000"/>
              </a:lnSpc>
              <a:spcBef>
                <a:spcPts val="0"/>
              </a:spcBef>
              <a:spcAft>
                <a:spcPts val="0"/>
              </a:spcAft>
            </a:pPr>
            <a:r>
              <a:rPr sz="1700" b="1">
                <a:solidFill>
                  <a:srgbClr val="57256E"/>
                </a:solidFill>
                <a:latin typeface="K2D"/>
              </a:rPr>
              <a:t>Dokumentation og accept</a:t>
            </a:r>
            <a:endParaRPr lang="en-US" sz="1700" b="1">
              <a:solidFill>
                <a:srgbClr val="57256E"/>
              </a:solidFill>
              <a:latin typeface="K2D"/>
            </a:endParaRPr>
          </a:p>
        </p:txBody>
      </p:sp>
      <p:sp>
        <p:nvSpPr>
          <p:cNvPr id="19" name="TextBox 18"/>
          <p:cNvSpPr txBox="1"/>
          <p:nvPr/>
        </p:nvSpPr>
        <p:spPr>
          <a:xfrm>
            <a:off x="4506976" y="4473448"/>
            <a:ext cx="3145536" cy="491545"/>
          </a:xfrm>
          <a:prstGeom prst="rect">
            <a:avLst/>
          </a:prstGeom>
          <a:noFill/>
        </p:spPr>
        <p:txBody>
          <a:bodyPr wrap="square" lIns="0" tIns="0" rIns="0" bIns="0" anchor="t">
            <a:spAutoFit/>
          </a:bodyPr>
          <a:lstStyle/>
          <a:p>
            <a:pPr>
              <a:lnSpc>
                <a:spcPct val="103000"/>
              </a:lnSpc>
              <a:spcBef>
                <a:spcPts val="0"/>
              </a:spcBef>
              <a:spcAft>
                <a:spcPts val="0"/>
              </a:spcAft>
            </a:pPr>
            <a:r>
              <a:rPr sz="1600" b="0">
                <a:solidFill>
                  <a:srgbClr val="57256E"/>
                </a:solidFill>
                <a:latin typeface="K2D"/>
              </a:rPr>
              <a:t>Dokumentation, </a:t>
            </a:r>
            <a:r>
              <a:rPr lang="en-US" sz="1600" b="0">
                <a:solidFill>
                  <a:srgbClr val="57256E"/>
                </a:solidFill>
                <a:latin typeface="K2D"/>
              </a:rPr>
              <a:t>test</a:t>
            </a:r>
            <a:r>
              <a:rPr sz="1600" b="0">
                <a:solidFill>
                  <a:srgbClr val="57256E"/>
                </a:solidFill>
                <a:latin typeface="K2D"/>
              </a:rPr>
              <a:t>, godkender og håndtering af afvigelser.</a:t>
            </a:r>
            <a:endParaRPr lang="en-US" sz="1600" b="0">
              <a:solidFill>
                <a:srgbClr val="57256E"/>
              </a:solidFill>
              <a:latin typeface="K2D"/>
            </a:endParaRPr>
          </a:p>
        </p:txBody>
      </p:sp>
      <p:sp>
        <p:nvSpPr>
          <p:cNvPr id="22" name="TextBox 21"/>
          <p:cNvSpPr txBox="1"/>
          <p:nvPr/>
        </p:nvSpPr>
        <p:spPr>
          <a:xfrm>
            <a:off x="8219439" y="1702816"/>
            <a:ext cx="3145536" cy="252826"/>
          </a:xfrm>
          <a:prstGeom prst="rect">
            <a:avLst/>
          </a:prstGeom>
          <a:noFill/>
        </p:spPr>
        <p:txBody>
          <a:bodyPr wrap="square" lIns="0" tIns="0" rIns="0" bIns="0" anchor="t">
            <a:spAutoFit/>
          </a:bodyPr>
          <a:lstStyle/>
          <a:p>
            <a:pPr>
              <a:lnSpc>
                <a:spcPct val="103000"/>
              </a:lnSpc>
              <a:spcBef>
                <a:spcPts val="0"/>
              </a:spcBef>
              <a:spcAft>
                <a:spcPts val="0"/>
              </a:spcAft>
            </a:pPr>
            <a:r>
              <a:rPr sz="1700" b="1">
                <a:solidFill>
                  <a:srgbClr val="57256E"/>
                </a:solidFill>
                <a:latin typeface="K2D"/>
              </a:rPr>
              <a:t>Ændringer</a:t>
            </a:r>
            <a:endParaRPr lang="en-US" sz="1700" b="1">
              <a:solidFill>
                <a:srgbClr val="57256E"/>
              </a:solidFill>
              <a:latin typeface="K2D"/>
            </a:endParaRPr>
          </a:p>
        </p:txBody>
      </p:sp>
      <p:sp>
        <p:nvSpPr>
          <p:cNvPr id="23" name="TextBox 22"/>
          <p:cNvSpPr txBox="1"/>
          <p:nvPr/>
        </p:nvSpPr>
        <p:spPr>
          <a:xfrm>
            <a:off x="8219439" y="2022856"/>
            <a:ext cx="3145536" cy="491545"/>
          </a:xfrm>
          <a:prstGeom prst="rect">
            <a:avLst/>
          </a:prstGeom>
          <a:noFill/>
        </p:spPr>
        <p:txBody>
          <a:bodyPr wrap="square" lIns="0" tIns="0" rIns="0" bIns="0" anchor="t">
            <a:spAutoFit/>
          </a:bodyPr>
          <a:lstStyle/>
          <a:p>
            <a:pPr>
              <a:lnSpc>
                <a:spcPct val="103000"/>
              </a:lnSpc>
              <a:spcBef>
                <a:spcPts val="0"/>
              </a:spcBef>
              <a:spcAft>
                <a:spcPts val="0"/>
              </a:spcAft>
            </a:pPr>
            <a:r>
              <a:rPr sz="1600" b="0">
                <a:solidFill>
                  <a:srgbClr val="57256E"/>
                </a:solidFill>
                <a:latin typeface="K2D"/>
              </a:rPr>
              <a:t>Varsling af ændringer. Ny test ved behov.</a:t>
            </a:r>
            <a:endParaRPr lang="en-US" sz="1600" b="0">
              <a:solidFill>
                <a:srgbClr val="57256E"/>
              </a:solidFill>
              <a:latin typeface="K2D"/>
            </a:endParaRPr>
          </a:p>
        </p:txBody>
      </p:sp>
      <p:sp>
        <p:nvSpPr>
          <p:cNvPr id="24" name="TextBox 23"/>
          <p:cNvSpPr txBox="1"/>
          <p:nvPr/>
        </p:nvSpPr>
        <p:spPr>
          <a:xfrm>
            <a:off x="8219439" y="2928112"/>
            <a:ext cx="3145536" cy="252826"/>
          </a:xfrm>
          <a:prstGeom prst="rect">
            <a:avLst/>
          </a:prstGeom>
          <a:noFill/>
        </p:spPr>
        <p:txBody>
          <a:bodyPr wrap="square" lIns="0" tIns="0" rIns="0" bIns="0" anchor="t">
            <a:spAutoFit/>
          </a:bodyPr>
          <a:lstStyle/>
          <a:p>
            <a:pPr>
              <a:lnSpc>
                <a:spcPct val="103000"/>
              </a:lnSpc>
              <a:spcBef>
                <a:spcPts val="0"/>
              </a:spcBef>
              <a:spcAft>
                <a:spcPts val="0"/>
              </a:spcAft>
            </a:pPr>
            <a:r>
              <a:rPr sz="1700" b="1">
                <a:solidFill>
                  <a:srgbClr val="57256E"/>
                </a:solidFill>
                <a:latin typeface="K2D"/>
              </a:rPr>
              <a:t>Drift og økonomi</a:t>
            </a:r>
            <a:endParaRPr lang="en-US" sz="1700" b="1">
              <a:solidFill>
                <a:srgbClr val="57256E"/>
              </a:solidFill>
              <a:latin typeface="K2D"/>
            </a:endParaRPr>
          </a:p>
        </p:txBody>
      </p:sp>
      <p:sp>
        <p:nvSpPr>
          <p:cNvPr id="25" name="TextBox 24"/>
          <p:cNvSpPr txBox="1"/>
          <p:nvPr/>
        </p:nvSpPr>
        <p:spPr>
          <a:xfrm>
            <a:off x="8219439" y="3248152"/>
            <a:ext cx="3145536" cy="491545"/>
          </a:xfrm>
          <a:prstGeom prst="rect">
            <a:avLst/>
          </a:prstGeom>
          <a:noFill/>
        </p:spPr>
        <p:txBody>
          <a:bodyPr wrap="square" lIns="0" tIns="0" rIns="0" bIns="0" anchor="t">
            <a:spAutoFit/>
          </a:bodyPr>
          <a:lstStyle/>
          <a:p>
            <a:pPr>
              <a:lnSpc>
                <a:spcPct val="103000"/>
              </a:lnSpc>
              <a:spcBef>
                <a:spcPts val="0"/>
              </a:spcBef>
              <a:spcAft>
                <a:spcPts val="0"/>
              </a:spcAft>
            </a:pPr>
            <a:r>
              <a:rPr sz="1600" b="0">
                <a:solidFill>
                  <a:srgbClr val="57256E"/>
                </a:solidFill>
                <a:latin typeface="K2D"/>
              </a:rPr>
              <a:t>Svartider, forbrugsgrænser og håndtering af nedbrud.</a:t>
            </a:r>
            <a:endParaRPr lang="en-US" sz="1600" b="0">
              <a:solidFill>
                <a:srgbClr val="57256E"/>
              </a:solidFill>
              <a:latin typeface="K2D"/>
            </a:endParaRPr>
          </a:p>
        </p:txBody>
      </p:sp>
      <p:sp>
        <p:nvSpPr>
          <p:cNvPr id="26" name="TextBox 25"/>
          <p:cNvSpPr txBox="1"/>
          <p:nvPr/>
        </p:nvSpPr>
        <p:spPr>
          <a:xfrm>
            <a:off x="8219439" y="4153408"/>
            <a:ext cx="3145536" cy="252826"/>
          </a:xfrm>
          <a:prstGeom prst="rect">
            <a:avLst/>
          </a:prstGeom>
          <a:noFill/>
        </p:spPr>
        <p:txBody>
          <a:bodyPr wrap="square" lIns="0" tIns="0" rIns="0" bIns="0" anchor="t">
            <a:spAutoFit/>
          </a:bodyPr>
          <a:lstStyle/>
          <a:p>
            <a:pPr>
              <a:lnSpc>
                <a:spcPct val="103000"/>
              </a:lnSpc>
            </a:pPr>
            <a:r>
              <a:rPr sz="1700" b="1">
                <a:solidFill>
                  <a:srgbClr val="57256E"/>
                </a:solidFill>
                <a:latin typeface="K2D"/>
              </a:rPr>
              <a:t>Exit</a:t>
            </a:r>
            <a:r>
              <a:rPr lang="en-US" sz="1700" b="1">
                <a:solidFill>
                  <a:srgbClr val="57256E"/>
                </a:solidFill>
                <a:latin typeface="K2D"/>
              </a:rPr>
              <a:t> og handlefrihed</a:t>
            </a:r>
          </a:p>
        </p:txBody>
      </p:sp>
      <p:sp>
        <p:nvSpPr>
          <p:cNvPr id="27" name="TextBox 26"/>
          <p:cNvSpPr txBox="1"/>
          <p:nvPr/>
        </p:nvSpPr>
        <p:spPr>
          <a:xfrm>
            <a:off x="8219439" y="4473448"/>
            <a:ext cx="3145536" cy="491545"/>
          </a:xfrm>
          <a:prstGeom prst="rect">
            <a:avLst/>
          </a:prstGeom>
          <a:noFill/>
        </p:spPr>
        <p:txBody>
          <a:bodyPr wrap="square" lIns="0" tIns="0" rIns="0" bIns="0" anchor="t">
            <a:spAutoFit/>
          </a:bodyPr>
          <a:lstStyle/>
          <a:p>
            <a:pPr>
              <a:lnSpc>
                <a:spcPct val="103000"/>
              </a:lnSpc>
              <a:spcBef>
                <a:spcPts val="0"/>
              </a:spcBef>
              <a:spcAft>
                <a:spcPts val="0"/>
              </a:spcAft>
            </a:pPr>
            <a:r>
              <a:rPr sz="1600" b="0">
                <a:solidFill>
                  <a:srgbClr val="57256E"/>
                </a:solidFill>
                <a:latin typeface="K2D"/>
              </a:rPr>
              <a:t>Eksport, modelskift og ophør. Begrænsninger og omkostninger.</a:t>
            </a:r>
            <a:endParaRPr lang="en-US" sz="1600" b="0">
              <a:solidFill>
                <a:srgbClr val="57256E"/>
              </a:solidFill>
              <a:latin typeface="K2D"/>
            </a:endParaRPr>
          </a:p>
        </p:txBody>
      </p:sp>
      <p:sp>
        <p:nvSpPr>
          <p:cNvPr id="28" name="TextBox 27"/>
          <p:cNvSpPr txBox="1"/>
          <p:nvPr/>
        </p:nvSpPr>
        <p:spPr>
          <a:xfrm>
            <a:off x="934720" y="5476240"/>
            <a:ext cx="10434320" cy="429285"/>
          </a:xfrm>
          <a:prstGeom prst="rect">
            <a:avLst/>
          </a:prstGeom>
          <a:noFill/>
        </p:spPr>
        <p:txBody>
          <a:bodyPr wrap="square" lIns="0" tIns="0" rIns="0" bIns="0" anchor="t">
            <a:spAutoFit/>
          </a:bodyPr>
          <a:lstStyle/>
          <a:p>
            <a:pPr>
              <a:lnSpc>
                <a:spcPct val="107000"/>
              </a:lnSpc>
            </a:pPr>
            <a:r>
              <a:rPr sz="2800" b="1" err="1">
                <a:solidFill>
                  <a:srgbClr val="57256E"/>
                </a:solidFill>
                <a:latin typeface="K2D"/>
              </a:rPr>
              <a:t>Hvilke</a:t>
            </a:r>
            <a:r>
              <a:rPr sz="2800" b="1">
                <a:solidFill>
                  <a:srgbClr val="57256E"/>
                </a:solidFill>
                <a:latin typeface="K2D"/>
              </a:rPr>
              <a:t> </a:t>
            </a:r>
            <a:r>
              <a:rPr sz="2800" b="1" err="1">
                <a:solidFill>
                  <a:srgbClr val="57256E"/>
                </a:solidFill>
                <a:latin typeface="K2D"/>
              </a:rPr>
              <a:t>krav</a:t>
            </a:r>
            <a:r>
              <a:rPr sz="2800" b="1">
                <a:solidFill>
                  <a:srgbClr val="57256E"/>
                </a:solidFill>
                <a:latin typeface="K2D"/>
              </a:rPr>
              <a:t> stiller I</a:t>
            </a:r>
            <a:r>
              <a:rPr lang="en-US" sz="2800" b="1">
                <a:solidFill>
                  <a:srgbClr val="57256E"/>
                </a:solidFill>
                <a:latin typeface="K2D"/>
              </a:rPr>
              <a:t>? Og</a:t>
            </a:r>
            <a:r>
              <a:rPr sz="2800" b="1">
                <a:solidFill>
                  <a:srgbClr val="57256E"/>
                </a:solidFill>
                <a:latin typeface="K2D"/>
              </a:rPr>
              <a:t> </a:t>
            </a:r>
            <a:r>
              <a:rPr sz="2800" b="1" err="1">
                <a:solidFill>
                  <a:srgbClr val="57256E"/>
                </a:solidFill>
                <a:latin typeface="K2D"/>
              </a:rPr>
              <a:t>hvad</a:t>
            </a:r>
            <a:r>
              <a:rPr sz="2800" b="1">
                <a:solidFill>
                  <a:srgbClr val="57256E"/>
                </a:solidFill>
                <a:latin typeface="K2D"/>
              </a:rPr>
              <a:t> </a:t>
            </a:r>
            <a:r>
              <a:rPr sz="2800" b="1" err="1">
                <a:solidFill>
                  <a:srgbClr val="57256E"/>
                </a:solidFill>
                <a:latin typeface="K2D"/>
              </a:rPr>
              <a:t>forventer</a:t>
            </a:r>
            <a:r>
              <a:rPr sz="2800" b="1">
                <a:solidFill>
                  <a:srgbClr val="57256E"/>
                </a:solidFill>
                <a:latin typeface="K2D"/>
              </a:rPr>
              <a:t> </a:t>
            </a:r>
            <a:r>
              <a:rPr sz="2800" b="1" err="1">
                <a:solidFill>
                  <a:srgbClr val="57256E"/>
                </a:solidFill>
                <a:latin typeface="K2D"/>
              </a:rPr>
              <a:t>leverandørerne</a:t>
            </a:r>
            <a:r>
              <a:rPr sz="2800" b="1">
                <a:solidFill>
                  <a:srgbClr val="57256E"/>
                </a:solidFill>
                <a:latin typeface="K2D"/>
              </a:rPr>
              <a:t> </a:t>
            </a:r>
            <a:r>
              <a:rPr sz="2800" b="1" err="1">
                <a:solidFill>
                  <a:srgbClr val="57256E"/>
                </a:solidFill>
                <a:latin typeface="K2D"/>
              </a:rPr>
              <a:t>af</a:t>
            </a:r>
            <a:r>
              <a:rPr sz="2800" b="1">
                <a:solidFill>
                  <a:srgbClr val="57256E"/>
                </a:solidFill>
                <a:latin typeface="K2D"/>
              </a:rPr>
              <a:t> </a:t>
            </a:r>
            <a:r>
              <a:rPr sz="2800" b="1" err="1">
                <a:solidFill>
                  <a:srgbClr val="57256E"/>
                </a:solidFill>
                <a:latin typeface="K2D"/>
              </a:rPr>
              <a:t>os</a:t>
            </a:r>
            <a:r>
              <a:rPr sz="2800" b="1">
                <a:solidFill>
                  <a:srgbClr val="57256E"/>
                </a:solidFill>
                <a:latin typeface="K2D"/>
              </a:rPr>
              <a:t>?</a:t>
            </a:r>
            <a:endParaRPr lang="en-US" sz="2800" b="1">
              <a:solidFill>
                <a:srgbClr val="57256E"/>
              </a:solidFill>
              <a:latin typeface="K2D"/>
              <a:cs typeface="K2D"/>
            </a:endParaRPr>
          </a:p>
        </p:txBody>
      </p:sp>
      <p:sp>
        <p:nvSpPr>
          <p:cNvPr id="3" name="Pladsholder til tekst 5">
            <a:extLst>
              <a:ext uri="{FF2B5EF4-FFF2-40B4-BE49-F238E27FC236}">
                <a16:creationId xmlns:a16="http://schemas.microsoft.com/office/drawing/2014/main" id="{C51C8930-488E-B09F-687D-E6F92F27AE97}"/>
              </a:ext>
            </a:extLst>
          </p:cNvPr>
          <p:cNvSpPr>
            <a:spLocks noGrp="1"/>
          </p:cNvSpPr>
          <p:nvPr>
            <p:ph type="body" sz="quarter" idx="13"/>
          </p:nvPr>
        </p:nvSpPr>
        <p:spPr>
          <a:xfrm>
            <a:off x="421199" y="6120000"/>
            <a:ext cx="4763359" cy="378454"/>
          </a:xfrm>
        </p:spPr>
        <p:txBody>
          <a:bodyPr/>
          <a:lstStyle/>
          <a:p>
            <a:r>
              <a:rPr lang="da-DK" dirty="0"/>
              <a:t>Digitalisering &amp; IT</a:t>
            </a:r>
          </a:p>
          <a:p>
            <a:r>
              <a:rPr lang="da-DK"/>
              <a:t>Økonomi- &amp; Arbejdsmarkedsforvaltningen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aphicFrame>
        <p:nvGraphicFramePr>
          <p:cNvPr id="2" name="Tabel 1">
            <a:extLst>
              <a:ext uri="{FF2B5EF4-FFF2-40B4-BE49-F238E27FC236}">
                <a16:creationId xmlns:a16="http://schemas.microsoft.com/office/drawing/2014/main" id="{B3D8192F-508D-46D1-945B-95B023322800}"/>
              </a:ext>
            </a:extLst>
          </p:cNvPr>
          <p:cNvGraphicFramePr>
            <a:graphicFrameLocks noGrp="1"/>
          </p:cNvGraphicFramePr>
          <p:nvPr>
            <p:extLst>
              <p:ext uri="{D42A27DB-BD31-4B8C-83A1-F6EECF244321}">
                <p14:modId xmlns:p14="http://schemas.microsoft.com/office/powerpoint/2010/main" val="556531779"/>
              </p:ext>
            </p:extLst>
          </p:nvPr>
        </p:nvGraphicFramePr>
        <p:xfrm>
          <a:off x="594361" y="2772077"/>
          <a:ext cx="10927079" cy="2606040"/>
        </p:xfrm>
        <a:graphic>
          <a:graphicData uri="http://schemas.openxmlformats.org/drawingml/2006/table">
            <a:tbl>
              <a:tblPr>
                <a:tableStyleId>{5C22544A-7EE6-4342-B048-85BDC9FD1C3A}</a:tableStyleId>
              </a:tblPr>
              <a:tblGrid>
                <a:gridCol w="1874519">
                  <a:extLst>
                    <a:ext uri="{9D8B030D-6E8A-4147-A177-3AD203B41FA5}">
                      <a16:colId xmlns:a16="http://schemas.microsoft.com/office/drawing/2014/main" val="20000"/>
                    </a:ext>
                  </a:extLst>
                </a:gridCol>
                <a:gridCol w="3017520">
                  <a:extLst>
                    <a:ext uri="{9D8B030D-6E8A-4147-A177-3AD203B41FA5}">
                      <a16:colId xmlns:a16="http://schemas.microsoft.com/office/drawing/2014/main" val="20001"/>
                    </a:ext>
                  </a:extLst>
                </a:gridCol>
                <a:gridCol w="3017520">
                  <a:extLst>
                    <a:ext uri="{9D8B030D-6E8A-4147-A177-3AD203B41FA5}">
                      <a16:colId xmlns:a16="http://schemas.microsoft.com/office/drawing/2014/main" val="20002"/>
                    </a:ext>
                  </a:extLst>
                </a:gridCol>
                <a:gridCol w="3017520">
                  <a:extLst>
                    <a:ext uri="{9D8B030D-6E8A-4147-A177-3AD203B41FA5}">
                      <a16:colId xmlns:a16="http://schemas.microsoft.com/office/drawing/2014/main" val="20003"/>
                    </a:ext>
                  </a:extLst>
                </a:gridCol>
              </a:tblGrid>
              <a:tr h="1234440">
                <a:tc>
                  <a:txBody>
                    <a:bodyPr/>
                    <a:lstStyle/>
                    <a:p>
                      <a:pPr>
                        <a:spcBef>
                          <a:spcPts val="0"/>
                        </a:spcBef>
                        <a:spcAft>
                          <a:spcPts val="0"/>
                        </a:spcAft>
                        <a:buNone/>
                      </a:pPr>
                      <a:r>
                        <a:rPr lang="da-DK" sz="1800" b="1" dirty="0">
                          <a:solidFill>
                            <a:srgbClr val="007F7A"/>
                          </a:solidFill>
                          <a:effectLst/>
                          <a:latin typeface="K2D"/>
                        </a:rPr>
                        <a:t>Kommunens ønskede kontrol?</a:t>
                      </a:r>
                    </a:p>
                  </a:txBody>
                  <a:tcPr marL="164592" marR="137160" marT="118872" marB="109728" anchor="ctr">
                    <a:solidFill>
                      <a:srgbClr val="E8F2F0"/>
                    </a:solidFill>
                  </a:tcPr>
                </a:tc>
                <a:tc>
                  <a:txBody>
                    <a:bodyPr/>
                    <a:lstStyle/>
                    <a:p>
                      <a:pPr>
                        <a:spcBef>
                          <a:spcPts val="0"/>
                        </a:spcBef>
                        <a:spcAft>
                          <a:spcPts val="0"/>
                        </a:spcAft>
                        <a:buNone/>
                      </a:pPr>
                      <a:r>
                        <a:rPr lang="da-DK" sz="1800" b="0">
                          <a:solidFill>
                            <a:srgbClr val="17333E"/>
                          </a:solidFill>
                          <a:effectLst/>
                          <a:latin typeface="K2D"/>
                        </a:rPr>
                        <a:t>Godkende anvendelse, modtage dokumentation og føre kontrol</a:t>
                      </a:r>
                    </a:p>
                  </a:txBody>
                  <a:tcPr marL="164592" marR="137160" marT="118872" marB="109728" anchor="ctr">
                    <a:solidFill>
                      <a:srgbClr val="F7F5F8"/>
                    </a:solidFill>
                  </a:tcPr>
                </a:tc>
                <a:tc>
                  <a:txBody>
                    <a:bodyPr/>
                    <a:lstStyle/>
                    <a:p>
                      <a:pPr>
                        <a:spcBef>
                          <a:spcPts val="0"/>
                        </a:spcBef>
                        <a:spcAft>
                          <a:spcPts val="0"/>
                        </a:spcAft>
                        <a:buNone/>
                      </a:pPr>
                      <a:r>
                        <a:rPr lang="da-DK" sz="1800" b="0">
                          <a:solidFill>
                            <a:srgbClr val="17333E"/>
                          </a:solidFill>
                          <a:effectLst/>
                          <a:latin typeface="K2D"/>
                        </a:rPr>
                        <a:t>Styre godkendte modeller, endpoints og forbrug</a:t>
                      </a:r>
                    </a:p>
                  </a:txBody>
                  <a:tcPr marL="164592" marR="137160" marT="118872" marB="109728" anchor="ctr">
                    <a:solidFill>
                      <a:srgbClr val="EDF5F3"/>
                    </a:solidFill>
                  </a:tcPr>
                </a:tc>
                <a:tc>
                  <a:txBody>
                    <a:bodyPr/>
                    <a:lstStyle/>
                    <a:p>
                      <a:pPr>
                        <a:spcBef>
                          <a:spcPts val="0"/>
                        </a:spcBef>
                        <a:spcAft>
                          <a:spcPts val="0"/>
                        </a:spcAft>
                        <a:buNone/>
                      </a:pPr>
                      <a:r>
                        <a:rPr lang="da-DK" sz="1800" b="0">
                          <a:solidFill>
                            <a:srgbClr val="17333E"/>
                          </a:solidFill>
                          <a:effectLst/>
                          <a:latin typeface="K2D"/>
                        </a:rPr>
                        <a:t>Styre orkestrering, værktøjer, politikker og modelvalg</a:t>
                      </a:r>
                    </a:p>
                  </a:txBody>
                  <a:tcPr marL="164592" marR="137160" marT="118872" marB="109728" anchor="ctr">
                    <a:solidFill>
                      <a:srgbClr val="DDEFEA"/>
                    </a:solidFill>
                  </a:tcPr>
                </a:tc>
                <a:extLst>
                  <a:ext uri="{0D108BD9-81ED-4DB2-BD59-A6C34878D82A}">
                    <a16:rowId xmlns:a16="http://schemas.microsoft.com/office/drawing/2014/main" val="10001"/>
                  </a:ext>
                </a:extLst>
              </a:tr>
              <a:tr h="1371600">
                <a:tc>
                  <a:txBody>
                    <a:bodyPr/>
                    <a:lstStyle/>
                    <a:p>
                      <a:pPr>
                        <a:spcBef>
                          <a:spcPts val="0"/>
                        </a:spcBef>
                        <a:spcAft>
                          <a:spcPts val="0"/>
                        </a:spcAft>
                        <a:buNone/>
                      </a:pPr>
                      <a:r>
                        <a:rPr lang="da-DK" sz="1800" b="1" dirty="0">
                          <a:solidFill>
                            <a:srgbClr val="007F7A"/>
                          </a:solidFill>
                          <a:effectLst/>
                          <a:latin typeface="K2D"/>
                        </a:rPr>
                        <a:t>Afvejning til drøftelse?</a:t>
                      </a:r>
                    </a:p>
                  </a:txBody>
                  <a:tcPr marL="164592" marR="137160" marT="118872" marB="109728" anchor="ctr">
                    <a:solidFill>
                      <a:srgbClr val="E8F2F0"/>
                    </a:solidFill>
                  </a:tcPr>
                </a:tc>
                <a:tc>
                  <a:txBody>
                    <a:bodyPr/>
                    <a:lstStyle/>
                    <a:p>
                      <a:pPr>
                        <a:spcBef>
                          <a:spcPts val="0"/>
                        </a:spcBef>
                        <a:spcAft>
                          <a:spcPts val="0"/>
                        </a:spcAft>
                        <a:buNone/>
                      </a:pPr>
                      <a:r>
                        <a:rPr lang="da-DK" sz="1800" b="0" dirty="0">
                          <a:solidFill>
                            <a:srgbClr val="17333E"/>
                          </a:solidFill>
                          <a:effectLst/>
                          <a:latin typeface="K2D"/>
                        </a:rPr>
                        <a:t>Hvor meget indsigt er tilstrækkelig udenfor egen drift?</a:t>
                      </a:r>
                    </a:p>
                  </a:txBody>
                  <a:tcPr marL="164592" marR="137160" marT="118872" marB="109728" anchor="ctr">
                    <a:solidFill>
                      <a:srgbClr val="F7F5F8"/>
                    </a:solidFill>
                  </a:tcPr>
                </a:tc>
                <a:tc>
                  <a:txBody>
                    <a:bodyPr/>
                    <a:lstStyle/>
                    <a:p>
                      <a:pPr>
                        <a:spcBef>
                          <a:spcPts val="0"/>
                        </a:spcBef>
                        <a:spcAft>
                          <a:spcPts val="0"/>
                        </a:spcAft>
                        <a:buNone/>
                      </a:pPr>
                      <a:r>
                        <a:rPr lang="da-DK" sz="1800" b="0">
                          <a:solidFill>
                            <a:srgbClr val="17333E"/>
                          </a:solidFill>
                          <a:effectLst/>
                          <a:latin typeface="K2D"/>
                        </a:rPr>
                        <a:t>Hvem har ansvar for kvalitet og fejlsøgning på tværs?</a:t>
                      </a:r>
                    </a:p>
                  </a:txBody>
                  <a:tcPr marL="164592" marR="137160" marT="118872" marB="109728" anchor="ctr">
                    <a:solidFill>
                      <a:srgbClr val="EDF5F3"/>
                    </a:solidFill>
                  </a:tcPr>
                </a:tc>
                <a:tc>
                  <a:txBody>
                    <a:bodyPr/>
                    <a:lstStyle/>
                    <a:p>
                      <a:pPr fontAlgn="t">
                        <a:lnSpc>
                          <a:spcPct val="119048"/>
                        </a:lnSpc>
                        <a:spcBef>
                          <a:spcPts val="0"/>
                        </a:spcBef>
                        <a:spcAft>
                          <a:spcPts val="0"/>
                        </a:spcAft>
                        <a:buNone/>
                      </a:pPr>
                      <a:r>
                        <a:rPr lang="da-DK" sz="1800" b="0" dirty="0">
                          <a:solidFill>
                            <a:srgbClr val="17333E"/>
                          </a:solidFill>
                          <a:effectLst/>
                          <a:latin typeface="K2D"/>
                        </a:rPr>
                        <a:t>Hvilke kompetencer og hvilket driftsansvar vil vi påtage os?</a:t>
                      </a:r>
                      <a:endParaRPr lang="da-DK" sz="1050" b="0" i="0" dirty="0">
                        <a:effectLst/>
                        <a:latin typeface="Segoe UI" panose="020B0502040204020203" pitchFamily="34" charset="0"/>
                      </a:endParaRPr>
                    </a:p>
                  </a:txBody>
                  <a:tcPr marL="164592" marR="137160" marT="118872" marB="109728" anchor="ctr">
                    <a:solidFill>
                      <a:srgbClr val="DDEFEA"/>
                    </a:solidFill>
                  </a:tcPr>
                </a:tc>
                <a:extLst>
                  <a:ext uri="{0D108BD9-81ED-4DB2-BD59-A6C34878D82A}">
                    <a16:rowId xmlns:a16="http://schemas.microsoft.com/office/drawing/2014/main" val="10002"/>
                  </a:ext>
                </a:extLst>
              </a:tr>
            </a:tbl>
          </a:graphicData>
        </a:graphic>
      </p:graphicFrame>
      <p:sp>
        <p:nvSpPr>
          <p:cNvPr id="3" name="TextBox 1">
            <a:extLst>
              <a:ext uri="{FF2B5EF4-FFF2-40B4-BE49-F238E27FC236}">
                <a16:creationId xmlns:a16="http://schemas.microsoft.com/office/drawing/2014/main" id="{D93C8B63-FB2A-FD9E-A13E-C0E562AE2BC8}"/>
              </a:ext>
            </a:extLst>
          </p:cNvPr>
          <p:cNvSpPr txBox="1"/>
          <p:nvPr/>
        </p:nvSpPr>
        <p:spPr>
          <a:xfrm>
            <a:off x="640080" y="438912"/>
            <a:ext cx="10881360" cy="615553"/>
          </a:xfrm>
          <a:prstGeom prst="rect">
            <a:avLst/>
          </a:prstGeom>
          <a:noFill/>
        </p:spPr>
        <p:txBody>
          <a:bodyPr wrap="square" lIns="0" tIns="0" rIns="0" bIns="0" anchor="t">
            <a:spAutoFit/>
          </a:bodyPr>
          <a:lstStyle/>
          <a:p>
            <a:r>
              <a:rPr lang="da-DK" sz="4000" b="1" dirty="0">
                <a:solidFill>
                  <a:srgbClr val="57256E"/>
                </a:solidFill>
                <a:latin typeface="K2D"/>
              </a:rPr>
              <a:t>Hvor meget ejerskab tager hver organisation?</a:t>
            </a:r>
          </a:p>
        </p:txBody>
      </p:sp>
      <p:sp>
        <p:nvSpPr>
          <p:cNvPr id="5" name="Pladsholder til tekst 5">
            <a:extLst>
              <a:ext uri="{FF2B5EF4-FFF2-40B4-BE49-F238E27FC236}">
                <a16:creationId xmlns:a16="http://schemas.microsoft.com/office/drawing/2014/main" id="{3BD9C8C7-7F0C-E509-E2C4-44F4BEDDB93B}"/>
              </a:ext>
            </a:extLst>
          </p:cNvPr>
          <p:cNvSpPr>
            <a:spLocks noGrp="1"/>
          </p:cNvSpPr>
          <p:nvPr>
            <p:ph type="body" sz="quarter" idx="13"/>
          </p:nvPr>
        </p:nvSpPr>
        <p:spPr/>
        <p:txBody>
          <a:bodyPr/>
          <a:lstStyle/>
          <a:p>
            <a:r>
              <a:rPr lang="da-DK" dirty="0"/>
              <a:t>Digitalisering &amp; IT</a:t>
            </a:r>
          </a:p>
          <a:p>
            <a:r>
              <a:rPr lang="da-DK" dirty="0"/>
              <a:t>Økonomi- &amp; Arbejdsmarkedsforvaltningen</a:t>
            </a:r>
          </a:p>
        </p:txBody>
      </p:sp>
      <p:sp>
        <p:nvSpPr>
          <p:cNvPr id="7" name="Model 1 — stort nummer"/>
          <p:cNvSpPr txBox="1"/>
          <p:nvPr/>
        </p:nvSpPr>
        <p:spPr>
          <a:xfrm>
            <a:off x="2444500" y="1924363"/>
            <a:ext cx="521207" cy="859536"/>
          </a:xfrm>
          <a:prstGeom prst="rect">
            <a:avLst/>
          </a:prstGeom>
          <a:noFill/>
        </p:spPr>
        <p:txBody>
          <a:bodyPr wrap="square" lIns="0" tIns="0" rIns="0" bIns="0">
            <a:spAutoFit/>
          </a:bodyPr>
          <a:lstStyle/>
          <a:p>
            <a:r>
              <a:rPr lang="da-DK" sz="3900" b="1" dirty="0">
                <a:solidFill>
                  <a:srgbClr val="795394"/>
                </a:solidFill>
                <a:latin typeface="K2D"/>
              </a:rPr>
              <a:t>1)</a:t>
            </a:r>
          </a:p>
        </p:txBody>
      </p:sp>
      <p:sp>
        <p:nvSpPr>
          <p:cNvPr id="8" name="Model 1 — beskrivelse"/>
          <p:cNvSpPr txBox="1"/>
          <p:nvPr/>
        </p:nvSpPr>
        <p:spPr>
          <a:xfrm>
            <a:off x="2965707" y="1790436"/>
            <a:ext cx="2212848" cy="987552"/>
          </a:xfrm>
          <a:prstGeom prst="rect">
            <a:avLst/>
          </a:prstGeom>
          <a:noFill/>
        </p:spPr>
        <p:txBody>
          <a:bodyPr wrap="square" lIns="0" tIns="0" rIns="0" bIns="0" anchor="ctr">
            <a:spAutoFit/>
          </a:bodyPr>
          <a:lstStyle/>
          <a:p>
            <a:pPr>
              <a:spcBef>
                <a:spcPts val="0"/>
              </a:spcBef>
              <a:spcAft>
                <a:spcPts val="0"/>
              </a:spcAft>
            </a:pPr>
            <a:r>
              <a:rPr lang="da-DK" sz="1750" b="1" dirty="0">
                <a:solidFill>
                  <a:srgbClr val="57256E"/>
                </a:solidFill>
                <a:latin typeface="K2D"/>
              </a:rPr>
              <a:t>Leverandørens samlede AI-løsning</a:t>
            </a:r>
          </a:p>
        </p:txBody>
      </p:sp>
      <p:sp>
        <p:nvSpPr>
          <p:cNvPr id="9" name="Model 2 — stort nummer"/>
          <p:cNvSpPr txBox="1"/>
          <p:nvPr/>
        </p:nvSpPr>
        <p:spPr>
          <a:xfrm>
            <a:off x="5587051" y="1921419"/>
            <a:ext cx="521207" cy="600164"/>
          </a:xfrm>
          <a:prstGeom prst="rect">
            <a:avLst/>
          </a:prstGeom>
          <a:noFill/>
        </p:spPr>
        <p:txBody>
          <a:bodyPr wrap="square" lIns="0" tIns="0" rIns="0" bIns="0">
            <a:spAutoFit/>
          </a:bodyPr>
          <a:lstStyle/>
          <a:p>
            <a:r>
              <a:rPr lang="da-DK" sz="3900" b="1" dirty="0">
                <a:solidFill>
                  <a:srgbClr val="795394"/>
                </a:solidFill>
                <a:latin typeface="K2D"/>
              </a:rPr>
              <a:t>2)</a:t>
            </a:r>
          </a:p>
        </p:txBody>
      </p:sp>
      <p:sp>
        <p:nvSpPr>
          <p:cNvPr id="10" name="Model 2 — beskrivelse"/>
          <p:cNvSpPr txBox="1"/>
          <p:nvPr/>
        </p:nvSpPr>
        <p:spPr>
          <a:xfrm>
            <a:off x="6174859" y="1880256"/>
            <a:ext cx="2372188" cy="807913"/>
          </a:xfrm>
          <a:prstGeom prst="rect">
            <a:avLst/>
          </a:prstGeom>
          <a:noFill/>
        </p:spPr>
        <p:txBody>
          <a:bodyPr wrap="square" lIns="0" tIns="0" rIns="0" bIns="0" anchor="ctr">
            <a:spAutoFit/>
          </a:bodyPr>
          <a:lstStyle/>
          <a:p>
            <a:pPr>
              <a:spcBef>
                <a:spcPts val="0"/>
              </a:spcBef>
              <a:spcAft>
                <a:spcPts val="0"/>
              </a:spcAft>
            </a:pPr>
            <a:r>
              <a:rPr sz="1750" b="1" dirty="0" err="1">
                <a:solidFill>
                  <a:srgbClr val="57256E"/>
                </a:solidFill>
                <a:latin typeface="K2D"/>
              </a:rPr>
              <a:t>Leverandørens</a:t>
            </a:r>
            <a:r>
              <a:rPr sz="1750" b="1" dirty="0">
                <a:solidFill>
                  <a:srgbClr val="57256E"/>
                </a:solidFill>
                <a:latin typeface="K2D"/>
              </a:rPr>
              <a:t> </a:t>
            </a:r>
            <a:r>
              <a:rPr sz="1750" b="1" dirty="0" err="1">
                <a:solidFill>
                  <a:srgbClr val="57256E"/>
                </a:solidFill>
                <a:latin typeface="K2D"/>
              </a:rPr>
              <a:t>funktion</a:t>
            </a:r>
            <a:r>
              <a:rPr sz="1750" b="1" dirty="0">
                <a:solidFill>
                  <a:srgbClr val="57256E"/>
                </a:solidFill>
                <a:latin typeface="K2D"/>
              </a:rPr>
              <a:t>, </a:t>
            </a:r>
            <a:r>
              <a:rPr sz="1750" b="1" dirty="0" err="1">
                <a:solidFill>
                  <a:srgbClr val="57256E"/>
                </a:solidFill>
                <a:latin typeface="K2D"/>
              </a:rPr>
              <a:t>kommunens</a:t>
            </a:r>
            <a:r>
              <a:rPr sz="1750" b="1" dirty="0">
                <a:solidFill>
                  <a:srgbClr val="57256E"/>
                </a:solidFill>
                <a:latin typeface="K2D"/>
              </a:rPr>
              <a:t> </a:t>
            </a:r>
            <a:r>
              <a:rPr sz="1750" b="1" dirty="0" err="1">
                <a:solidFill>
                  <a:srgbClr val="57256E"/>
                </a:solidFill>
                <a:latin typeface="K2D"/>
              </a:rPr>
              <a:t>modeladgang</a:t>
            </a:r>
            <a:endParaRPr sz="1750" b="1" dirty="0">
              <a:solidFill>
                <a:srgbClr val="57256E"/>
              </a:solidFill>
              <a:latin typeface="K2D"/>
            </a:endParaRPr>
          </a:p>
        </p:txBody>
      </p:sp>
      <p:sp>
        <p:nvSpPr>
          <p:cNvPr id="11" name="Model 3 — stort nummer"/>
          <p:cNvSpPr txBox="1"/>
          <p:nvPr/>
        </p:nvSpPr>
        <p:spPr>
          <a:xfrm>
            <a:off x="8613648" y="1921419"/>
            <a:ext cx="521207" cy="600164"/>
          </a:xfrm>
          <a:prstGeom prst="rect">
            <a:avLst/>
          </a:prstGeom>
          <a:noFill/>
        </p:spPr>
        <p:txBody>
          <a:bodyPr wrap="square" lIns="0" tIns="0" rIns="0" bIns="0">
            <a:spAutoFit/>
          </a:bodyPr>
          <a:lstStyle/>
          <a:p>
            <a:r>
              <a:rPr sz="3900" b="1" dirty="0">
                <a:solidFill>
                  <a:srgbClr val="795394"/>
                </a:solidFill>
                <a:latin typeface="K2D"/>
              </a:rPr>
              <a:t>3)</a:t>
            </a:r>
          </a:p>
        </p:txBody>
      </p:sp>
      <p:sp>
        <p:nvSpPr>
          <p:cNvPr id="12" name="Model 3 — beskrivelse"/>
          <p:cNvSpPr txBox="1"/>
          <p:nvPr/>
        </p:nvSpPr>
        <p:spPr>
          <a:xfrm>
            <a:off x="9201456" y="1967585"/>
            <a:ext cx="2212848" cy="553998"/>
          </a:xfrm>
          <a:prstGeom prst="rect">
            <a:avLst/>
          </a:prstGeom>
          <a:noFill/>
        </p:spPr>
        <p:txBody>
          <a:bodyPr wrap="square" lIns="0" tIns="0" rIns="0" bIns="0" anchor="ctr">
            <a:spAutoFit/>
          </a:bodyPr>
          <a:lstStyle/>
          <a:p>
            <a:pPr>
              <a:spcBef>
                <a:spcPts val="0"/>
              </a:spcBef>
              <a:spcAft>
                <a:spcPts val="0"/>
              </a:spcAft>
            </a:pPr>
            <a:r>
              <a:rPr sz="1800" b="1" dirty="0" err="1">
                <a:solidFill>
                  <a:srgbClr val="57256E"/>
                </a:solidFill>
                <a:latin typeface="K2D"/>
              </a:rPr>
              <a:t>Kommunalt</a:t>
            </a:r>
            <a:r>
              <a:rPr sz="1800" b="1" dirty="0">
                <a:solidFill>
                  <a:srgbClr val="57256E"/>
                </a:solidFill>
                <a:latin typeface="K2D"/>
              </a:rPr>
              <a:t> </a:t>
            </a:r>
            <a:r>
              <a:rPr sz="1800" b="1" dirty="0" err="1">
                <a:solidFill>
                  <a:srgbClr val="57256E"/>
                </a:solidFill>
                <a:latin typeface="K2D"/>
              </a:rPr>
              <a:t>eller</a:t>
            </a:r>
            <a:r>
              <a:rPr sz="1800" b="1" dirty="0">
                <a:solidFill>
                  <a:srgbClr val="57256E"/>
                </a:solidFill>
                <a:latin typeface="K2D"/>
              </a:rPr>
              <a:t> </a:t>
            </a:r>
            <a:r>
              <a:rPr sz="1800" b="1" dirty="0" err="1">
                <a:solidFill>
                  <a:srgbClr val="57256E"/>
                </a:solidFill>
                <a:latin typeface="K2D"/>
              </a:rPr>
              <a:t>fælles</a:t>
            </a:r>
            <a:r>
              <a:rPr sz="1800" b="1" dirty="0">
                <a:solidFill>
                  <a:srgbClr val="57256E"/>
                </a:solidFill>
                <a:latin typeface="K2D"/>
              </a:rPr>
              <a:t> harness</a:t>
            </a:r>
          </a:p>
        </p:txBody>
      </p:sp>
    </p:spTree>
    <p:extLst>
      <p:ext uri="{BB962C8B-B14F-4D97-AF65-F5344CB8AC3E}">
        <p14:creationId xmlns:p14="http://schemas.microsoft.com/office/powerpoint/2010/main" val="14536290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1" cy="1"/>
          <a:chOff x="0" y="0"/>
          <a:chExt cx="1" cy="1"/>
        </a:xfrm>
      </p:grpSpPr>
      <p:sp>
        <p:nvSpPr>
          <p:cNvPr id="16" name="Text 14"/>
          <p:cNvSpPr/>
          <p:nvPr/>
        </p:nvSpPr>
        <p:spPr>
          <a:xfrm>
            <a:off x="1404025" y="5429751"/>
            <a:ext cx="9383949" cy="365760"/>
          </a:xfrm>
          <a:prstGeom prst="rect">
            <a:avLst/>
          </a:prstGeom>
          <a:noFill/>
          <a:ln/>
        </p:spPr>
        <p:txBody>
          <a:bodyPr wrap="square" lIns="0" tIns="0" rIns="0" bIns="0" rtlCol="0" anchor="t"/>
          <a:lstStyle/>
          <a:p>
            <a:pPr marL="0" indent="0">
              <a:buNone/>
            </a:pPr>
            <a:r>
              <a:rPr lang="en-US" sz="2000" dirty="0">
                <a:solidFill>
                  <a:schemeClr val="tx2"/>
                </a:solidFill>
                <a:latin typeface="K2D" panose="00000500000000000000" pitchFamily="2" charset="-34"/>
                <a:ea typeface="Aptos" pitchFamily="34" charset="-122"/>
                <a:cs typeface="K2D" panose="00000500000000000000" pitchFamily="2" charset="-34"/>
              </a:rPr>
              <a:t>Dilemma: </a:t>
            </a:r>
            <a:r>
              <a:rPr lang="en-US" sz="2000" dirty="0" err="1">
                <a:solidFill>
                  <a:schemeClr val="tx2"/>
                </a:solidFill>
                <a:latin typeface="K2D" panose="00000500000000000000" pitchFamily="2" charset="-34"/>
                <a:ea typeface="Aptos" pitchFamily="34" charset="-122"/>
                <a:cs typeface="K2D" panose="00000500000000000000" pitchFamily="2" charset="-34"/>
              </a:rPr>
              <a:t>Må</a:t>
            </a:r>
            <a:r>
              <a:rPr lang="en-US" sz="2000" dirty="0">
                <a:solidFill>
                  <a:schemeClr val="tx2"/>
                </a:solidFill>
                <a:latin typeface="K2D" panose="00000500000000000000" pitchFamily="2" charset="-34"/>
                <a:ea typeface="Aptos" pitchFamily="34" charset="-122"/>
                <a:cs typeface="K2D" panose="00000500000000000000" pitchFamily="2" charset="-34"/>
              </a:rPr>
              <a:t> </a:t>
            </a:r>
            <a:r>
              <a:rPr lang="en-US" sz="2000" dirty="0" err="1">
                <a:solidFill>
                  <a:schemeClr val="tx2"/>
                </a:solidFill>
                <a:latin typeface="K2D" panose="00000500000000000000" pitchFamily="2" charset="-34"/>
                <a:ea typeface="Aptos" pitchFamily="34" charset="-122"/>
                <a:cs typeface="K2D" panose="00000500000000000000" pitchFamily="2" charset="-34"/>
              </a:rPr>
              <a:t>leverandøren</a:t>
            </a:r>
            <a:r>
              <a:rPr lang="en-US" sz="2000" dirty="0">
                <a:solidFill>
                  <a:schemeClr val="tx2"/>
                </a:solidFill>
                <a:latin typeface="K2D" panose="00000500000000000000" pitchFamily="2" charset="-34"/>
                <a:ea typeface="Aptos" pitchFamily="34" charset="-122"/>
                <a:cs typeface="K2D" panose="00000500000000000000" pitchFamily="2" charset="-34"/>
              </a:rPr>
              <a:t> </a:t>
            </a:r>
            <a:r>
              <a:rPr lang="en-US" sz="2000" dirty="0" err="1">
                <a:solidFill>
                  <a:schemeClr val="tx2"/>
                </a:solidFill>
                <a:latin typeface="K2D" panose="00000500000000000000" pitchFamily="2" charset="-34"/>
                <a:ea typeface="Aptos" pitchFamily="34" charset="-122"/>
                <a:cs typeface="K2D" panose="00000500000000000000" pitchFamily="2" charset="-34"/>
              </a:rPr>
              <a:t>aktivere</a:t>
            </a:r>
            <a:r>
              <a:rPr lang="en-US" sz="2000" dirty="0">
                <a:solidFill>
                  <a:schemeClr val="tx2"/>
                </a:solidFill>
                <a:latin typeface="K2D" panose="00000500000000000000" pitchFamily="2" charset="-34"/>
                <a:ea typeface="Aptos" pitchFamily="34" charset="-122"/>
                <a:cs typeface="K2D" panose="00000500000000000000" pitchFamily="2" charset="-34"/>
              </a:rPr>
              <a:t> </a:t>
            </a:r>
            <a:r>
              <a:rPr lang="en-US" sz="2000" dirty="0" err="1">
                <a:solidFill>
                  <a:schemeClr val="tx2"/>
                </a:solidFill>
                <a:latin typeface="K2D" panose="00000500000000000000" pitchFamily="2" charset="-34"/>
                <a:ea typeface="Aptos" pitchFamily="34" charset="-122"/>
                <a:cs typeface="K2D" panose="00000500000000000000" pitchFamily="2" charset="-34"/>
              </a:rPr>
              <a:t>eller</a:t>
            </a:r>
            <a:r>
              <a:rPr lang="en-US" sz="2000" dirty="0">
                <a:solidFill>
                  <a:schemeClr val="tx2"/>
                </a:solidFill>
                <a:latin typeface="K2D" panose="00000500000000000000" pitchFamily="2" charset="-34"/>
                <a:ea typeface="Aptos" pitchFamily="34" charset="-122"/>
                <a:cs typeface="K2D" panose="00000500000000000000" pitchFamily="2" charset="-34"/>
              </a:rPr>
              <a:t> </a:t>
            </a:r>
            <a:r>
              <a:rPr lang="en-US" sz="2000" dirty="0" err="1">
                <a:solidFill>
                  <a:schemeClr val="tx2"/>
                </a:solidFill>
                <a:latin typeface="K2D" panose="00000500000000000000" pitchFamily="2" charset="-34"/>
                <a:ea typeface="Aptos" pitchFamily="34" charset="-122"/>
                <a:cs typeface="K2D" panose="00000500000000000000" pitchFamily="2" charset="-34"/>
              </a:rPr>
              <a:t>ændre</a:t>
            </a:r>
            <a:r>
              <a:rPr lang="en-US" sz="2000" dirty="0">
                <a:solidFill>
                  <a:schemeClr val="tx2"/>
                </a:solidFill>
                <a:latin typeface="K2D" panose="00000500000000000000" pitchFamily="2" charset="-34"/>
                <a:ea typeface="Aptos" pitchFamily="34" charset="-122"/>
                <a:cs typeface="K2D" panose="00000500000000000000" pitchFamily="2" charset="-34"/>
              </a:rPr>
              <a:t> AI via </a:t>
            </a:r>
            <a:r>
              <a:rPr lang="en-US" sz="2000" dirty="0" err="1">
                <a:solidFill>
                  <a:schemeClr val="tx2"/>
                </a:solidFill>
                <a:latin typeface="K2D" panose="00000500000000000000" pitchFamily="2" charset="-34"/>
                <a:ea typeface="Aptos" pitchFamily="34" charset="-122"/>
                <a:cs typeface="K2D" panose="00000500000000000000" pitchFamily="2" charset="-34"/>
              </a:rPr>
              <a:t>en</a:t>
            </a:r>
            <a:r>
              <a:rPr lang="en-US" sz="2000" dirty="0">
                <a:solidFill>
                  <a:schemeClr val="tx2"/>
                </a:solidFill>
                <a:latin typeface="K2D" panose="00000500000000000000" pitchFamily="2" charset="-34"/>
                <a:ea typeface="Aptos" pitchFamily="34" charset="-122"/>
                <a:cs typeface="K2D" panose="00000500000000000000" pitchFamily="2" charset="-34"/>
              </a:rPr>
              <a:t> </a:t>
            </a:r>
            <a:r>
              <a:rPr lang="en-US" sz="2000" dirty="0" err="1">
                <a:solidFill>
                  <a:schemeClr val="tx2"/>
                </a:solidFill>
                <a:latin typeface="K2D" panose="00000500000000000000" pitchFamily="2" charset="-34"/>
                <a:ea typeface="Aptos" pitchFamily="34" charset="-122"/>
                <a:cs typeface="K2D" panose="00000500000000000000" pitchFamily="2" charset="-34"/>
              </a:rPr>
              <a:t>almindelig</a:t>
            </a:r>
            <a:r>
              <a:rPr lang="en-US" sz="2000" dirty="0">
                <a:solidFill>
                  <a:schemeClr val="tx2"/>
                </a:solidFill>
                <a:latin typeface="K2D" panose="00000500000000000000" pitchFamily="2" charset="-34"/>
                <a:ea typeface="Aptos" pitchFamily="34" charset="-122"/>
                <a:cs typeface="K2D" panose="00000500000000000000" pitchFamily="2" charset="-34"/>
              </a:rPr>
              <a:t> </a:t>
            </a:r>
            <a:r>
              <a:rPr lang="en-US" sz="2000" dirty="0" err="1">
                <a:solidFill>
                  <a:schemeClr val="tx2"/>
                </a:solidFill>
                <a:latin typeface="K2D" panose="00000500000000000000" pitchFamily="2" charset="-34"/>
                <a:ea typeface="Aptos" pitchFamily="34" charset="-122"/>
                <a:cs typeface="K2D" panose="00000500000000000000" pitchFamily="2" charset="-34"/>
              </a:rPr>
              <a:t>opdatering</a:t>
            </a:r>
            <a:r>
              <a:rPr lang="en-US" sz="2000" dirty="0">
                <a:solidFill>
                  <a:schemeClr val="tx2"/>
                </a:solidFill>
                <a:latin typeface="K2D" panose="00000500000000000000" pitchFamily="2" charset="-34"/>
                <a:ea typeface="Aptos" pitchFamily="34" charset="-122"/>
                <a:cs typeface="K2D" panose="00000500000000000000" pitchFamily="2" charset="-34"/>
              </a:rPr>
              <a:t>?</a:t>
            </a:r>
            <a:endParaRPr lang="en-US" sz="2000" dirty="0">
              <a:solidFill>
                <a:schemeClr val="tx2"/>
              </a:solidFill>
              <a:latin typeface="K2D" panose="00000500000000000000" pitchFamily="2" charset="-34"/>
              <a:cs typeface="K2D" panose="00000500000000000000" pitchFamily="2" charset="-34"/>
            </a:endParaRPr>
          </a:p>
        </p:txBody>
      </p:sp>
      <p:pic>
        <p:nvPicPr>
          <p:cNvPr id="17" name="Trafiklys – AI-genereret konceptvisual" descr="image-f4dab411936bea5fbc128c446d06121e.jpg"/>
          <p:cNvPicPr>
            <a:picLocks noChangeAspect="1"/>
          </p:cNvPicPr>
          <p:nvPr/>
        </p:nvPicPr>
        <p:blipFill>
          <a:blip r:embed="rId3"/>
          <a:srcRect l="26600" t="4900" r="26600" b="2700"/>
          <a:stretch>
            <a:fillRect/>
          </a:stretch>
        </p:blipFill>
        <p:spPr>
          <a:xfrm>
            <a:off x="896112" y="1821108"/>
            <a:ext cx="1115568" cy="3310128"/>
          </a:xfrm>
          <a:prstGeom prst="rect">
            <a:avLst/>
          </a:prstGeom>
        </p:spPr>
      </p:pic>
      <p:sp>
        <p:nvSpPr>
          <p:cNvPr id="18" name="Status 1"/>
          <p:cNvSpPr txBox="1"/>
          <p:nvPr/>
        </p:nvSpPr>
        <p:spPr>
          <a:xfrm>
            <a:off x="2450592" y="2238496"/>
            <a:ext cx="2304288" cy="353943"/>
          </a:xfrm>
          <a:prstGeom prst="rect">
            <a:avLst/>
          </a:prstGeom>
          <a:noFill/>
        </p:spPr>
        <p:txBody>
          <a:bodyPr wrap="square" lIns="0" tIns="0" rIns="0" bIns="0" anchor="ctr">
            <a:spAutoFit/>
          </a:bodyPr>
          <a:lstStyle/>
          <a:p>
            <a:pPr>
              <a:spcBef>
                <a:spcPts val="0"/>
              </a:spcBef>
              <a:spcAft>
                <a:spcPts val="0"/>
              </a:spcAft>
            </a:pPr>
            <a:r>
              <a:rPr sz="2300" b="1">
                <a:solidFill>
                  <a:srgbClr val="B53B4D"/>
                </a:solidFill>
                <a:latin typeface="K2D" panose="00000500000000000000" pitchFamily="2" charset="-34"/>
                <a:cs typeface="K2D" panose="00000500000000000000" pitchFamily="2" charset="-34"/>
              </a:rPr>
              <a:t>Bør ikke i drift</a:t>
            </a:r>
          </a:p>
        </p:txBody>
      </p:sp>
      <p:sp>
        <p:nvSpPr>
          <p:cNvPr id="19" name="Kriterier 1 A"/>
          <p:cNvSpPr txBox="1"/>
          <p:nvPr/>
        </p:nvSpPr>
        <p:spPr>
          <a:xfrm>
            <a:off x="4992624" y="2129236"/>
            <a:ext cx="2788920" cy="572464"/>
          </a:xfrm>
          <a:prstGeom prst="rect">
            <a:avLst/>
          </a:prstGeom>
          <a:noFill/>
        </p:spPr>
        <p:txBody>
          <a:bodyPr wrap="square" lIns="0" tIns="0" rIns="0" bIns="0" anchor="ctr">
            <a:spAutoFit/>
          </a:bodyPr>
          <a:lstStyle/>
          <a:p>
            <a:pPr>
              <a:spcBef>
                <a:spcPts val="0"/>
              </a:spcBef>
              <a:spcAft>
                <a:spcPts val="0"/>
              </a:spcAft>
            </a:pPr>
            <a:r>
              <a:rPr sz="1860" b="0">
                <a:solidFill>
                  <a:srgbClr val="17333E"/>
                </a:solidFill>
                <a:latin typeface="K2D" panose="00000500000000000000" pitchFamily="2" charset="-34"/>
                <a:cs typeface="K2D" panose="00000500000000000000" pitchFamily="2" charset="-34"/>
              </a:rPr>
              <a:t>Ukendt dataflow.</a:t>
            </a:r>
          </a:p>
          <a:p>
            <a:pPr>
              <a:spcBef>
                <a:spcPts val="0"/>
              </a:spcBef>
              <a:spcAft>
                <a:spcPts val="0"/>
              </a:spcAft>
            </a:pPr>
            <a:r>
              <a:rPr sz="1860" b="0">
                <a:solidFill>
                  <a:srgbClr val="17333E"/>
                </a:solidFill>
                <a:latin typeface="K2D" panose="00000500000000000000" pitchFamily="2" charset="-34"/>
                <a:cs typeface="K2D" panose="00000500000000000000" pitchFamily="2" charset="-34"/>
              </a:rPr>
              <a:t>Uafklaret ansvar.</a:t>
            </a:r>
          </a:p>
        </p:txBody>
      </p:sp>
      <p:sp>
        <p:nvSpPr>
          <p:cNvPr id="20" name="Kriterier 1 B"/>
          <p:cNvSpPr txBox="1"/>
          <p:nvPr/>
        </p:nvSpPr>
        <p:spPr>
          <a:xfrm>
            <a:off x="8074152" y="2129236"/>
            <a:ext cx="3538728" cy="572464"/>
          </a:xfrm>
          <a:prstGeom prst="rect">
            <a:avLst/>
          </a:prstGeom>
          <a:noFill/>
        </p:spPr>
        <p:txBody>
          <a:bodyPr wrap="square" lIns="0" tIns="0" rIns="0" bIns="0" anchor="ctr">
            <a:spAutoFit/>
          </a:bodyPr>
          <a:lstStyle/>
          <a:p>
            <a:pPr>
              <a:spcBef>
                <a:spcPts val="0"/>
              </a:spcBef>
              <a:spcAft>
                <a:spcPts val="0"/>
              </a:spcAft>
            </a:pPr>
            <a:r>
              <a:rPr sz="1860" b="0">
                <a:solidFill>
                  <a:srgbClr val="17333E"/>
                </a:solidFill>
                <a:latin typeface="K2D" panose="00000500000000000000" pitchFamily="2" charset="-34"/>
                <a:cs typeface="K2D" panose="00000500000000000000" pitchFamily="2" charset="-34"/>
              </a:rPr>
              <a:t>Utilstrækkelig adgangskontrol.</a:t>
            </a:r>
          </a:p>
          <a:p>
            <a:pPr>
              <a:spcBef>
                <a:spcPts val="0"/>
              </a:spcBef>
              <a:spcAft>
                <a:spcPts val="0"/>
              </a:spcAft>
            </a:pPr>
            <a:r>
              <a:rPr sz="1860" b="0">
                <a:solidFill>
                  <a:srgbClr val="17333E"/>
                </a:solidFill>
                <a:latin typeface="K2D" panose="00000500000000000000" pitchFamily="2" charset="-34"/>
                <a:cs typeface="K2D" panose="00000500000000000000" pitchFamily="2" charset="-34"/>
              </a:rPr>
              <a:t>Ingen relevant stopmulighed.</a:t>
            </a:r>
          </a:p>
        </p:txBody>
      </p:sp>
      <p:cxnSp>
        <p:nvCxnSpPr>
          <p:cNvPr id="21" name="Strukturel adskillelse 1"/>
          <p:cNvCxnSpPr/>
          <p:nvPr/>
        </p:nvCxnSpPr>
        <p:spPr>
          <a:xfrm>
            <a:off x="2450592" y="2936675"/>
            <a:ext cx="9171432" cy="0"/>
          </a:xfrm>
          <a:prstGeom prst="line">
            <a:avLst/>
          </a:prstGeom>
          <a:ln w="12700">
            <a:solidFill>
              <a:srgbClr val="DEE5E7"/>
            </a:solidFill>
          </a:ln>
        </p:spPr>
        <p:style>
          <a:lnRef idx="2">
            <a:schemeClr val="accent1"/>
          </a:lnRef>
          <a:fillRef idx="0">
            <a:schemeClr val="accent1"/>
          </a:fillRef>
          <a:effectRef idx="1">
            <a:schemeClr val="accent1"/>
          </a:effectRef>
          <a:fontRef idx="minor">
            <a:schemeClr val="tx1"/>
          </a:fontRef>
        </p:style>
      </p:cxnSp>
      <p:sp>
        <p:nvSpPr>
          <p:cNvPr id="22" name="Status 2"/>
          <p:cNvSpPr txBox="1"/>
          <p:nvPr/>
        </p:nvSpPr>
        <p:spPr>
          <a:xfrm>
            <a:off x="2450592" y="3058221"/>
            <a:ext cx="2304288" cy="707886"/>
          </a:xfrm>
          <a:prstGeom prst="rect">
            <a:avLst/>
          </a:prstGeom>
          <a:noFill/>
        </p:spPr>
        <p:txBody>
          <a:bodyPr wrap="square" lIns="0" tIns="0" rIns="0" bIns="0" anchor="ctr">
            <a:spAutoFit/>
          </a:bodyPr>
          <a:lstStyle/>
          <a:p>
            <a:pPr>
              <a:spcBef>
                <a:spcPts val="0"/>
              </a:spcBef>
              <a:spcAft>
                <a:spcPts val="0"/>
              </a:spcAft>
            </a:pPr>
            <a:r>
              <a:rPr sz="2300" b="1">
                <a:solidFill>
                  <a:srgbClr val="A67318"/>
                </a:solidFill>
                <a:latin typeface="K2D" panose="00000500000000000000" pitchFamily="2" charset="-34"/>
                <a:cs typeface="K2D" panose="00000500000000000000" pitchFamily="2" charset="-34"/>
              </a:rPr>
              <a:t>Kræver afklaring</a:t>
            </a:r>
          </a:p>
        </p:txBody>
      </p:sp>
      <p:sp>
        <p:nvSpPr>
          <p:cNvPr id="23" name="Kriterier 2 A"/>
          <p:cNvSpPr txBox="1"/>
          <p:nvPr/>
        </p:nvSpPr>
        <p:spPr>
          <a:xfrm>
            <a:off x="4992624" y="3125932"/>
            <a:ext cx="2788920" cy="572464"/>
          </a:xfrm>
          <a:prstGeom prst="rect">
            <a:avLst/>
          </a:prstGeom>
          <a:noFill/>
        </p:spPr>
        <p:txBody>
          <a:bodyPr wrap="square" lIns="0" tIns="0" rIns="0" bIns="0" anchor="ctr">
            <a:spAutoFit/>
          </a:bodyPr>
          <a:lstStyle/>
          <a:p>
            <a:pPr>
              <a:spcBef>
                <a:spcPts val="0"/>
              </a:spcBef>
              <a:spcAft>
                <a:spcPts val="0"/>
              </a:spcAft>
            </a:pPr>
            <a:r>
              <a:rPr sz="1860" b="0">
                <a:solidFill>
                  <a:srgbClr val="17333E"/>
                </a:solidFill>
                <a:latin typeface="K2D" panose="00000500000000000000" pitchFamily="2" charset="-34"/>
                <a:cs typeface="K2D" panose="00000500000000000000" pitchFamily="2" charset="-34"/>
              </a:rPr>
              <a:t>Nye datakilder.</a:t>
            </a:r>
          </a:p>
          <a:p>
            <a:pPr>
              <a:spcBef>
                <a:spcPts val="0"/>
              </a:spcBef>
              <a:spcAft>
                <a:spcPts val="0"/>
              </a:spcAft>
            </a:pPr>
            <a:r>
              <a:rPr sz="1860" b="0">
                <a:solidFill>
                  <a:srgbClr val="17333E"/>
                </a:solidFill>
                <a:latin typeface="K2D" panose="00000500000000000000" pitchFamily="2" charset="-34"/>
                <a:cs typeface="K2D" panose="00000500000000000000" pitchFamily="2" charset="-34"/>
              </a:rPr>
              <a:t>Udvidede rettigheder.</a:t>
            </a:r>
          </a:p>
        </p:txBody>
      </p:sp>
      <p:sp>
        <p:nvSpPr>
          <p:cNvPr id="24" name="Kriterier 2 B"/>
          <p:cNvSpPr txBox="1"/>
          <p:nvPr/>
        </p:nvSpPr>
        <p:spPr>
          <a:xfrm>
            <a:off x="8074152" y="3125932"/>
            <a:ext cx="3538728" cy="572464"/>
          </a:xfrm>
          <a:prstGeom prst="rect">
            <a:avLst/>
          </a:prstGeom>
          <a:noFill/>
        </p:spPr>
        <p:txBody>
          <a:bodyPr wrap="square" lIns="0" tIns="0" rIns="0" bIns="0" anchor="ctr">
            <a:spAutoFit/>
          </a:bodyPr>
          <a:lstStyle/>
          <a:p>
            <a:pPr>
              <a:spcBef>
                <a:spcPts val="0"/>
              </a:spcBef>
              <a:spcAft>
                <a:spcPts val="0"/>
              </a:spcAft>
            </a:pPr>
            <a:r>
              <a:rPr sz="1860" b="0">
                <a:solidFill>
                  <a:srgbClr val="17333E"/>
                </a:solidFill>
                <a:latin typeface="K2D" panose="00000500000000000000" pitchFamily="2" charset="-34"/>
                <a:cs typeface="K2D" panose="00000500000000000000" pitchFamily="2" charset="-34"/>
              </a:rPr>
              <a:t>Model- eller funktionsskift.</a:t>
            </a:r>
          </a:p>
          <a:p>
            <a:pPr>
              <a:spcBef>
                <a:spcPts val="0"/>
              </a:spcBef>
              <a:spcAft>
                <a:spcPts val="0"/>
              </a:spcAft>
            </a:pPr>
            <a:r>
              <a:rPr sz="1860" b="0">
                <a:solidFill>
                  <a:srgbClr val="17333E"/>
                </a:solidFill>
                <a:latin typeface="K2D" panose="00000500000000000000" pitchFamily="2" charset="-34"/>
                <a:cs typeface="K2D" panose="00000500000000000000" pitchFamily="2" charset="-34"/>
              </a:rPr>
              <a:t>Utilstrækkelig test.</a:t>
            </a:r>
          </a:p>
        </p:txBody>
      </p:sp>
      <p:cxnSp>
        <p:nvCxnSpPr>
          <p:cNvPr id="25" name="Strukturel adskillelse 2"/>
          <p:cNvCxnSpPr/>
          <p:nvPr/>
        </p:nvCxnSpPr>
        <p:spPr>
          <a:xfrm>
            <a:off x="2450592" y="3933372"/>
            <a:ext cx="9171432" cy="0"/>
          </a:xfrm>
          <a:prstGeom prst="line">
            <a:avLst/>
          </a:prstGeom>
          <a:ln w="12700">
            <a:solidFill>
              <a:srgbClr val="DEE5E7"/>
            </a:solidFill>
          </a:ln>
        </p:spPr>
        <p:style>
          <a:lnRef idx="2">
            <a:schemeClr val="accent1"/>
          </a:lnRef>
          <a:fillRef idx="0">
            <a:schemeClr val="accent1"/>
          </a:fillRef>
          <a:effectRef idx="1">
            <a:schemeClr val="accent1"/>
          </a:effectRef>
          <a:fontRef idx="minor">
            <a:schemeClr val="tx1"/>
          </a:fontRef>
        </p:style>
      </p:cxnSp>
      <p:sp>
        <p:nvSpPr>
          <p:cNvPr id="26" name="Status 3"/>
          <p:cNvSpPr txBox="1"/>
          <p:nvPr/>
        </p:nvSpPr>
        <p:spPr>
          <a:xfrm>
            <a:off x="2450592" y="4231888"/>
            <a:ext cx="2304288" cy="353943"/>
          </a:xfrm>
          <a:prstGeom prst="rect">
            <a:avLst/>
          </a:prstGeom>
          <a:noFill/>
        </p:spPr>
        <p:txBody>
          <a:bodyPr wrap="square" lIns="0" tIns="0" rIns="0" bIns="0" anchor="ctr">
            <a:spAutoFit/>
          </a:bodyPr>
          <a:lstStyle/>
          <a:p>
            <a:pPr>
              <a:spcBef>
                <a:spcPts val="0"/>
              </a:spcBef>
              <a:spcAft>
                <a:spcPts val="0"/>
              </a:spcAft>
            </a:pPr>
            <a:r>
              <a:rPr sz="2300" b="1">
                <a:solidFill>
                  <a:srgbClr val="007F7A"/>
                </a:solidFill>
                <a:latin typeface="K2D" panose="00000500000000000000" pitchFamily="2" charset="-34"/>
                <a:cs typeface="K2D" panose="00000500000000000000" pitchFamily="2" charset="-34"/>
              </a:rPr>
              <a:t>Kan godkendes</a:t>
            </a:r>
          </a:p>
        </p:txBody>
      </p:sp>
      <p:sp>
        <p:nvSpPr>
          <p:cNvPr id="27" name="Kriterier 3 A"/>
          <p:cNvSpPr txBox="1"/>
          <p:nvPr/>
        </p:nvSpPr>
        <p:spPr>
          <a:xfrm>
            <a:off x="4992624" y="4122628"/>
            <a:ext cx="2788920" cy="572464"/>
          </a:xfrm>
          <a:prstGeom prst="rect">
            <a:avLst/>
          </a:prstGeom>
          <a:noFill/>
        </p:spPr>
        <p:txBody>
          <a:bodyPr wrap="square" lIns="0" tIns="0" rIns="0" bIns="0" anchor="ctr">
            <a:spAutoFit/>
          </a:bodyPr>
          <a:lstStyle/>
          <a:p>
            <a:pPr>
              <a:spcBef>
                <a:spcPts val="0"/>
              </a:spcBef>
              <a:spcAft>
                <a:spcPts val="0"/>
              </a:spcAft>
            </a:pPr>
            <a:r>
              <a:rPr sz="1860" b="0">
                <a:solidFill>
                  <a:srgbClr val="17333E"/>
                </a:solidFill>
                <a:latin typeface="K2D" panose="00000500000000000000" pitchFamily="2" charset="-34"/>
                <a:cs typeface="K2D" panose="00000500000000000000" pitchFamily="2" charset="-34"/>
              </a:rPr>
              <a:t>Afgrænset formål.</a:t>
            </a:r>
          </a:p>
          <a:p>
            <a:pPr>
              <a:spcBef>
                <a:spcPts val="0"/>
              </a:spcBef>
              <a:spcAft>
                <a:spcPts val="0"/>
              </a:spcAft>
            </a:pPr>
            <a:r>
              <a:rPr sz="1860" b="0">
                <a:solidFill>
                  <a:srgbClr val="17333E"/>
                </a:solidFill>
                <a:latin typeface="K2D" panose="00000500000000000000" pitchFamily="2" charset="-34"/>
                <a:cs typeface="K2D" panose="00000500000000000000" pitchFamily="2" charset="-34"/>
              </a:rPr>
              <a:t>Dokumenteret dataflow.</a:t>
            </a:r>
          </a:p>
        </p:txBody>
      </p:sp>
      <p:sp>
        <p:nvSpPr>
          <p:cNvPr id="28" name="Kriterier 3 B"/>
          <p:cNvSpPr txBox="1"/>
          <p:nvPr/>
        </p:nvSpPr>
        <p:spPr>
          <a:xfrm>
            <a:off x="8074152" y="4122628"/>
            <a:ext cx="3538728" cy="572464"/>
          </a:xfrm>
          <a:prstGeom prst="rect">
            <a:avLst/>
          </a:prstGeom>
          <a:noFill/>
        </p:spPr>
        <p:txBody>
          <a:bodyPr wrap="square" lIns="0" tIns="0" rIns="0" bIns="0" anchor="ctr">
            <a:spAutoFit/>
          </a:bodyPr>
          <a:lstStyle/>
          <a:p>
            <a:pPr>
              <a:spcBef>
                <a:spcPts val="0"/>
              </a:spcBef>
              <a:spcAft>
                <a:spcPts val="0"/>
              </a:spcAft>
            </a:pPr>
            <a:r>
              <a:rPr sz="1860" b="0" dirty="0" err="1">
                <a:solidFill>
                  <a:srgbClr val="17333E"/>
                </a:solidFill>
                <a:latin typeface="K2D" panose="00000500000000000000" pitchFamily="2" charset="-34"/>
                <a:cs typeface="K2D" panose="00000500000000000000" pitchFamily="2" charset="-34"/>
              </a:rPr>
              <a:t>Afprøvet</a:t>
            </a:r>
            <a:r>
              <a:rPr sz="1860" b="0" dirty="0">
                <a:solidFill>
                  <a:srgbClr val="17333E"/>
                </a:solidFill>
                <a:latin typeface="K2D" panose="00000500000000000000" pitchFamily="2" charset="-34"/>
                <a:cs typeface="K2D" panose="00000500000000000000" pitchFamily="2" charset="-34"/>
              </a:rPr>
              <a:t> </a:t>
            </a:r>
            <a:r>
              <a:rPr sz="1860" b="0" dirty="0" err="1">
                <a:solidFill>
                  <a:srgbClr val="17333E"/>
                </a:solidFill>
                <a:latin typeface="K2D" panose="00000500000000000000" pitchFamily="2" charset="-34"/>
                <a:cs typeface="K2D" panose="00000500000000000000" pitchFamily="2" charset="-34"/>
              </a:rPr>
              <a:t>kvalitet</a:t>
            </a:r>
            <a:r>
              <a:rPr sz="1860" b="0" dirty="0">
                <a:solidFill>
                  <a:srgbClr val="17333E"/>
                </a:solidFill>
                <a:latin typeface="K2D" panose="00000500000000000000" pitchFamily="2" charset="-34"/>
                <a:cs typeface="K2D" panose="00000500000000000000" pitchFamily="2" charset="-34"/>
              </a:rPr>
              <a:t>.</a:t>
            </a:r>
          </a:p>
          <a:p>
            <a:pPr>
              <a:spcBef>
                <a:spcPts val="0"/>
              </a:spcBef>
              <a:spcAft>
                <a:spcPts val="0"/>
              </a:spcAft>
            </a:pPr>
            <a:r>
              <a:rPr sz="1860" b="0" dirty="0" err="1">
                <a:solidFill>
                  <a:srgbClr val="17333E"/>
                </a:solidFill>
                <a:latin typeface="K2D" panose="00000500000000000000" pitchFamily="2" charset="-34"/>
                <a:cs typeface="K2D" panose="00000500000000000000" pitchFamily="2" charset="-34"/>
              </a:rPr>
              <a:t>Tydeligt</a:t>
            </a:r>
            <a:r>
              <a:rPr sz="1860" b="0" dirty="0">
                <a:solidFill>
                  <a:srgbClr val="17333E"/>
                </a:solidFill>
                <a:latin typeface="K2D" panose="00000500000000000000" pitchFamily="2" charset="-34"/>
                <a:cs typeface="K2D" panose="00000500000000000000" pitchFamily="2" charset="-34"/>
              </a:rPr>
              <a:t> </a:t>
            </a:r>
            <a:r>
              <a:rPr sz="1860" b="0" dirty="0" err="1">
                <a:solidFill>
                  <a:srgbClr val="17333E"/>
                </a:solidFill>
                <a:latin typeface="K2D" panose="00000500000000000000" pitchFamily="2" charset="-34"/>
                <a:cs typeface="K2D" panose="00000500000000000000" pitchFamily="2" charset="-34"/>
              </a:rPr>
              <a:t>ansvar</a:t>
            </a:r>
            <a:r>
              <a:rPr sz="1860" b="0" dirty="0">
                <a:solidFill>
                  <a:srgbClr val="17333E"/>
                </a:solidFill>
                <a:latin typeface="K2D" panose="00000500000000000000" pitchFamily="2" charset="-34"/>
                <a:cs typeface="K2D" panose="00000500000000000000" pitchFamily="2" charset="-34"/>
              </a:rPr>
              <a:t>.</a:t>
            </a:r>
          </a:p>
        </p:txBody>
      </p:sp>
      <p:sp>
        <p:nvSpPr>
          <p:cNvPr id="32" name="TextBox 1">
            <a:extLst>
              <a:ext uri="{FF2B5EF4-FFF2-40B4-BE49-F238E27FC236}">
                <a16:creationId xmlns:a16="http://schemas.microsoft.com/office/drawing/2014/main" id="{A8990544-5ECF-A1AD-75B5-991CC7C2C42B}"/>
              </a:ext>
            </a:extLst>
          </p:cNvPr>
          <p:cNvSpPr txBox="1"/>
          <p:nvPr/>
        </p:nvSpPr>
        <p:spPr>
          <a:xfrm>
            <a:off x="640080" y="438912"/>
            <a:ext cx="10881360" cy="615553"/>
          </a:xfrm>
          <a:prstGeom prst="rect">
            <a:avLst/>
          </a:prstGeom>
          <a:noFill/>
        </p:spPr>
        <p:txBody>
          <a:bodyPr wrap="square" lIns="0" tIns="0" rIns="0" bIns="0" anchor="t">
            <a:spAutoFit/>
          </a:bodyPr>
          <a:lstStyle/>
          <a:p>
            <a:r>
              <a:rPr lang="da-DK" sz="4000" b="1" dirty="0">
                <a:solidFill>
                  <a:srgbClr val="57256E"/>
                </a:solidFill>
                <a:latin typeface="K2D" panose="00000500000000000000" pitchFamily="2" charset="-34"/>
                <a:cs typeface="K2D" panose="00000500000000000000" pitchFamily="2" charset="-34"/>
              </a:rPr>
              <a:t>Hvor trækker vi stregen?</a:t>
            </a:r>
          </a:p>
        </p:txBody>
      </p:sp>
      <p:sp>
        <p:nvSpPr>
          <p:cNvPr id="33" name="Pladsholder til tekst 5">
            <a:extLst>
              <a:ext uri="{FF2B5EF4-FFF2-40B4-BE49-F238E27FC236}">
                <a16:creationId xmlns:a16="http://schemas.microsoft.com/office/drawing/2014/main" id="{65D3ABB8-F8AD-8D71-42E4-74252DE28EEC}"/>
              </a:ext>
            </a:extLst>
          </p:cNvPr>
          <p:cNvSpPr txBox="1">
            <a:spLocks/>
          </p:cNvSpPr>
          <p:nvPr/>
        </p:nvSpPr>
        <p:spPr>
          <a:xfrm>
            <a:off x="421199" y="6120000"/>
            <a:ext cx="4887647" cy="396210"/>
          </a:xfrm>
          <a:prstGeom prst="rect">
            <a:avLst/>
          </a:prstGeom>
        </p:spPr>
        <p:txBody>
          <a:bodyPr/>
          <a:lstStyle>
            <a:lvl1pPr marL="0" indent="0" algn="l" defTabSz="452691" rtl="0" eaLnBrk="1" latinLnBrk="0" hangingPunct="1">
              <a:lnSpc>
                <a:spcPct val="100000"/>
              </a:lnSpc>
              <a:spcBef>
                <a:spcPts val="496"/>
              </a:spcBef>
              <a:buFontTx/>
              <a:buNone/>
              <a:defRPr lang="da-DK" sz="2000" kern="1200" dirty="0">
                <a:solidFill>
                  <a:schemeClr val="tx2"/>
                </a:solidFill>
                <a:latin typeface="K2D Medium" panose="00000600000000000000" pitchFamily="2" charset="-34"/>
                <a:ea typeface="+mn-ea"/>
                <a:cs typeface="K2D Medium" panose="00000600000000000000" pitchFamily="2" charset="-34"/>
              </a:defRPr>
            </a:lvl1pPr>
            <a:lvl2pPr marL="226345" indent="0" algn="l" defTabSz="452691" rtl="0" eaLnBrk="1" latinLnBrk="0" hangingPunct="1">
              <a:lnSpc>
                <a:spcPct val="100000"/>
              </a:lnSpc>
              <a:spcBef>
                <a:spcPts val="248"/>
              </a:spcBef>
              <a:buFontTx/>
              <a:buNone/>
              <a:defRPr lang="da-DK" sz="2000" kern="1200" dirty="0">
                <a:solidFill>
                  <a:schemeClr val="tx2"/>
                </a:solidFill>
                <a:latin typeface="K2D Medium" panose="00000600000000000000" pitchFamily="2" charset="-34"/>
                <a:ea typeface="+mn-ea"/>
                <a:cs typeface="K2D Medium" panose="00000600000000000000" pitchFamily="2" charset="-34"/>
              </a:defRPr>
            </a:lvl2pPr>
            <a:lvl3pPr marL="452690" indent="0" algn="l" defTabSz="452691" rtl="0" eaLnBrk="1" latinLnBrk="0" hangingPunct="1">
              <a:lnSpc>
                <a:spcPct val="100000"/>
              </a:lnSpc>
              <a:spcBef>
                <a:spcPts val="248"/>
              </a:spcBef>
              <a:buFontTx/>
              <a:buNone/>
              <a:defRPr lang="da-DK" sz="2000" kern="1200" dirty="0">
                <a:solidFill>
                  <a:schemeClr val="tx2"/>
                </a:solidFill>
                <a:latin typeface="K2D Medium" panose="00000600000000000000" pitchFamily="2" charset="-34"/>
                <a:ea typeface="+mn-ea"/>
                <a:cs typeface="K2D Medium" panose="00000600000000000000" pitchFamily="2" charset="-34"/>
              </a:defRPr>
            </a:lvl3pPr>
            <a:lvl4pPr marL="679035" indent="0" algn="l" defTabSz="452691" rtl="0" eaLnBrk="1" latinLnBrk="0" hangingPunct="1">
              <a:lnSpc>
                <a:spcPct val="100000"/>
              </a:lnSpc>
              <a:spcBef>
                <a:spcPts val="248"/>
              </a:spcBef>
              <a:buFontTx/>
              <a:buNone/>
              <a:defRPr lang="da-DK" sz="2000" kern="1200" dirty="0">
                <a:solidFill>
                  <a:schemeClr val="tx2"/>
                </a:solidFill>
                <a:latin typeface="K2D Medium" panose="00000600000000000000" pitchFamily="2" charset="-34"/>
                <a:ea typeface="+mn-ea"/>
                <a:cs typeface="K2D Medium" panose="00000600000000000000" pitchFamily="2" charset="-34"/>
              </a:defRPr>
            </a:lvl4pPr>
            <a:lvl5pPr marL="905380" indent="0" algn="l" defTabSz="452691" rtl="0" eaLnBrk="1" latinLnBrk="0" hangingPunct="1">
              <a:lnSpc>
                <a:spcPct val="100000"/>
              </a:lnSpc>
              <a:spcBef>
                <a:spcPts val="248"/>
              </a:spcBef>
              <a:buFontTx/>
              <a:buNone/>
              <a:defRPr lang="da-DK" sz="2000" kern="1200" dirty="0">
                <a:solidFill>
                  <a:schemeClr val="tx2"/>
                </a:solidFill>
                <a:latin typeface="K2D Medium" panose="00000600000000000000" pitchFamily="2" charset="-34"/>
                <a:ea typeface="+mn-ea"/>
                <a:cs typeface="K2D Medium" panose="00000600000000000000" pitchFamily="2" charset="-34"/>
              </a:defRPr>
            </a:lvl5pPr>
            <a:lvl6pPr marL="1244898" indent="-113173" algn="l" defTabSz="452691" rtl="0" eaLnBrk="1" latinLnBrk="0" hangingPunct="1">
              <a:lnSpc>
                <a:spcPct val="90000"/>
              </a:lnSpc>
              <a:spcBef>
                <a:spcPts val="248"/>
              </a:spcBef>
              <a:buFont typeface="Arial" panose="020B0604020202020204" pitchFamily="34" charset="0"/>
              <a:buChar char="•"/>
              <a:defRPr sz="892" kern="1200">
                <a:solidFill>
                  <a:schemeClr val="tx1"/>
                </a:solidFill>
                <a:latin typeface="+mn-lt"/>
                <a:ea typeface="+mn-ea"/>
                <a:cs typeface="+mn-cs"/>
              </a:defRPr>
            </a:lvl6pPr>
            <a:lvl7pPr marL="1471242" indent="-113173" algn="l" defTabSz="452691" rtl="0" eaLnBrk="1" latinLnBrk="0" hangingPunct="1">
              <a:lnSpc>
                <a:spcPct val="90000"/>
              </a:lnSpc>
              <a:spcBef>
                <a:spcPts val="248"/>
              </a:spcBef>
              <a:buFont typeface="Arial" panose="020B0604020202020204" pitchFamily="34" charset="0"/>
              <a:buChar char="•"/>
              <a:defRPr sz="892" kern="1200">
                <a:solidFill>
                  <a:schemeClr val="tx1"/>
                </a:solidFill>
                <a:latin typeface="+mn-lt"/>
                <a:ea typeface="+mn-ea"/>
                <a:cs typeface="+mn-cs"/>
              </a:defRPr>
            </a:lvl7pPr>
            <a:lvl8pPr marL="1697588" indent="-113173" algn="l" defTabSz="452691" rtl="0" eaLnBrk="1" latinLnBrk="0" hangingPunct="1">
              <a:lnSpc>
                <a:spcPct val="90000"/>
              </a:lnSpc>
              <a:spcBef>
                <a:spcPts val="248"/>
              </a:spcBef>
              <a:buFont typeface="Arial" panose="020B0604020202020204" pitchFamily="34" charset="0"/>
              <a:buChar char="•"/>
              <a:defRPr sz="892" kern="1200">
                <a:solidFill>
                  <a:schemeClr val="tx1"/>
                </a:solidFill>
                <a:latin typeface="+mn-lt"/>
                <a:ea typeface="+mn-ea"/>
                <a:cs typeface="+mn-cs"/>
              </a:defRPr>
            </a:lvl8pPr>
            <a:lvl9pPr marL="1923932" indent="-113173" algn="l" defTabSz="452691" rtl="0" eaLnBrk="1" latinLnBrk="0" hangingPunct="1">
              <a:lnSpc>
                <a:spcPct val="90000"/>
              </a:lnSpc>
              <a:spcBef>
                <a:spcPts val="248"/>
              </a:spcBef>
              <a:buFont typeface="Arial" panose="020B0604020202020204" pitchFamily="34" charset="0"/>
              <a:buChar char="•"/>
              <a:defRPr sz="892" kern="1200">
                <a:solidFill>
                  <a:schemeClr val="tx1"/>
                </a:solidFill>
                <a:latin typeface="+mn-lt"/>
                <a:ea typeface="+mn-ea"/>
                <a:cs typeface="+mn-cs"/>
              </a:defRPr>
            </a:lvl9pPr>
          </a:lstStyle>
          <a:p>
            <a:r>
              <a:rPr lang="da-DK" sz="1000" kern="0" spc="160" dirty="0">
                <a:latin typeface="K2D Light" panose="00000400000000000000" pitchFamily="2" charset="-34"/>
                <a:cs typeface="K2D Light" panose="00000400000000000000" pitchFamily="2" charset="-34"/>
              </a:rPr>
              <a:t>Digitalisering &amp; IT</a:t>
            </a:r>
          </a:p>
          <a:p>
            <a:r>
              <a:rPr lang="da-DK" sz="1000" kern="0" spc="160" dirty="0">
                <a:latin typeface="K2D Light" panose="00000400000000000000" pitchFamily="2" charset="-34"/>
                <a:cs typeface="K2D Light" panose="00000400000000000000" pitchFamily="2" charset="-34"/>
              </a:rPr>
              <a:t>Økonomi- &amp; Arbejdsmarkedsforvaltningen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1" cy="1"/>
          <a:chOff x="0" y="0"/>
          <a:chExt cx="1" cy="1"/>
        </a:xfrm>
      </p:grpSpPr>
      <p:sp>
        <p:nvSpPr>
          <p:cNvPr id="3" name="Text 1"/>
          <p:cNvSpPr/>
          <p:nvPr/>
        </p:nvSpPr>
        <p:spPr>
          <a:xfrm>
            <a:off x="640080" y="438912"/>
            <a:ext cx="10881360" cy="612648"/>
          </a:xfrm>
          <a:prstGeom prst="rect">
            <a:avLst/>
          </a:prstGeom>
          <a:noFill/>
          <a:ln/>
        </p:spPr>
        <p:txBody>
          <a:bodyPr wrap="square" lIns="0" tIns="0" rIns="0" bIns="0" rtlCol="0" anchor="t"/>
          <a:lstStyle/>
          <a:p>
            <a:pPr marL="0" indent="0">
              <a:buNone/>
            </a:pPr>
            <a:r>
              <a:rPr lang="da-DK" sz="4000" b="1" dirty="0">
                <a:solidFill>
                  <a:srgbClr val="57256E"/>
                </a:solidFill>
                <a:latin typeface="K2D"/>
              </a:rPr>
              <a:t>Tre spørgsmål til drøftelse</a:t>
            </a:r>
            <a:endParaRPr lang="en-US" sz="3400" dirty="0"/>
          </a:p>
        </p:txBody>
      </p:sp>
      <p:sp>
        <p:nvSpPr>
          <p:cNvPr id="7" name="Text 5"/>
          <p:cNvSpPr/>
          <p:nvPr/>
        </p:nvSpPr>
        <p:spPr>
          <a:xfrm>
            <a:off x="1238526" y="1947672"/>
            <a:ext cx="676656" cy="576072"/>
          </a:xfrm>
          <a:prstGeom prst="rect">
            <a:avLst/>
          </a:prstGeom>
          <a:noFill/>
          <a:ln/>
        </p:spPr>
        <p:txBody>
          <a:bodyPr wrap="square" lIns="0" tIns="0" rIns="0" bIns="0" rtlCol="0" anchor="t"/>
          <a:lstStyle/>
          <a:p>
            <a:pPr marL="0" indent="0">
              <a:buNone/>
            </a:pPr>
            <a:r>
              <a:rPr lang="da-DK" sz="3400" b="1">
                <a:solidFill>
                  <a:srgbClr val="57256E"/>
                </a:solidFill>
                <a:latin typeface="K2D"/>
              </a:rPr>
              <a:t>1)</a:t>
            </a:r>
            <a:endParaRPr lang="en-US" sz="3400"/>
          </a:p>
        </p:txBody>
      </p:sp>
      <p:sp>
        <p:nvSpPr>
          <p:cNvPr id="8" name="Text 6"/>
          <p:cNvSpPr/>
          <p:nvPr/>
        </p:nvSpPr>
        <p:spPr>
          <a:xfrm>
            <a:off x="1840149" y="2004350"/>
            <a:ext cx="9902952" cy="594360"/>
          </a:xfrm>
          <a:prstGeom prst="rect">
            <a:avLst/>
          </a:prstGeom>
          <a:noFill/>
          <a:ln/>
        </p:spPr>
        <p:txBody>
          <a:bodyPr wrap="square" lIns="0" tIns="0" rIns="0" bIns="0" rtlCol="0" anchor="t"/>
          <a:lstStyle/>
          <a:p>
            <a:pPr marL="0" indent="0">
              <a:buNone/>
            </a:pPr>
            <a:r>
              <a:rPr lang="da-DK" sz="2800" b="1" dirty="0">
                <a:solidFill>
                  <a:srgbClr val="57256E"/>
                </a:solidFill>
                <a:latin typeface="K2D"/>
              </a:rPr>
              <a:t>Hvilke AI-krav skal leverandørerne dokumentere?</a:t>
            </a:r>
            <a:endParaRPr lang="en-US" sz="2800" dirty="0"/>
          </a:p>
        </p:txBody>
      </p:sp>
      <p:sp>
        <p:nvSpPr>
          <p:cNvPr id="9" name="Text 7"/>
          <p:cNvSpPr/>
          <p:nvPr/>
        </p:nvSpPr>
        <p:spPr>
          <a:xfrm>
            <a:off x="1238526" y="3273552"/>
            <a:ext cx="676656" cy="576072"/>
          </a:xfrm>
          <a:prstGeom prst="rect">
            <a:avLst/>
          </a:prstGeom>
          <a:noFill/>
          <a:ln/>
        </p:spPr>
        <p:txBody>
          <a:bodyPr wrap="square" lIns="0" tIns="0" rIns="0" bIns="0" rtlCol="0" anchor="t"/>
          <a:lstStyle/>
          <a:p>
            <a:pPr marL="0" indent="0">
              <a:buNone/>
            </a:pPr>
            <a:r>
              <a:rPr lang="da-DK" sz="3400" b="1">
                <a:solidFill>
                  <a:srgbClr val="57256E"/>
                </a:solidFill>
                <a:latin typeface="K2D"/>
              </a:rPr>
              <a:t>2)</a:t>
            </a:r>
            <a:endParaRPr lang="en-US" sz="3400"/>
          </a:p>
        </p:txBody>
      </p:sp>
      <p:sp>
        <p:nvSpPr>
          <p:cNvPr id="10" name="Text 8"/>
          <p:cNvSpPr/>
          <p:nvPr/>
        </p:nvSpPr>
        <p:spPr>
          <a:xfrm>
            <a:off x="1840149" y="3332988"/>
            <a:ext cx="9902952" cy="594360"/>
          </a:xfrm>
          <a:prstGeom prst="rect">
            <a:avLst/>
          </a:prstGeom>
          <a:noFill/>
          <a:ln/>
        </p:spPr>
        <p:txBody>
          <a:bodyPr wrap="square" lIns="0" tIns="0" rIns="0" bIns="0" rtlCol="0" anchor="t"/>
          <a:lstStyle/>
          <a:p>
            <a:pPr marL="0" indent="0">
              <a:buNone/>
            </a:pPr>
            <a:r>
              <a:rPr lang="da-DK" sz="2800" b="1" dirty="0">
                <a:solidFill>
                  <a:srgbClr val="57256E"/>
                </a:solidFill>
                <a:latin typeface="K2D"/>
              </a:rPr>
              <a:t>Hvor meget ejerskab over AI-laget ønsker vi at tage?</a:t>
            </a:r>
            <a:endParaRPr lang="en-US" sz="2800" dirty="0"/>
          </a:p>
        </p:txBody>
      </p:sp>
      <p:sp>
        <p:nvSpPr>
          <p:cNvPr id="11" name="Text 9"/>
          <p:cNvSpPr/>
          <p:nvPr/>
        </p:nvSpPr>
        <p:spPr>
          <a:xfrm>
            <a:off x="1238526" y="4599432"/>
            <a:ext cx="676656" cy="576072"/>
          </a:xfrm>
          <a:prstGeom prst="rect">
            <a:avLst/>
          </a:prstGeom>
          <a:noFill/>
          <a:ln/>
        </p:spPr>
        <p:txBody>
          <a:bodyPr wrap="square" lIns="0" tIns="0" rIns="0" bIns="0" rtlCol="0" anchor="t"/>
          <a:lstStyle/>
          <a:p>
            <a:pPr marL="0" indent="0">
              <a:buNone/>
            </a:pPr>
            <a:r>
              <a:rPr lang="da-DK" sz="3400" b="1">
                <a:solidFill>
                  <a:srgbClr val="57256E"/>
                </a:solidFill>
                <a:latin typeface="K2D"/>
              </a:rPr>
              <a:t>3)</a:t>
            </a:r>
            <a:endParaRPr lang="en-US" sz="3400"/>
          </a:p>
        </p:txBody>
      </p:sp>
      <p:sp>
        <p:nvSpPr>
          <p:cNvPr id="12" name="Text 10"/>
          <p:cNvSpPr/>
          <p:nvPr/>
        </p:nvSpPr>
        <p:spPr>
          <a:xfrm>
            <a:off x="1840149" y="4651443"/>
            <a:ext cx="9902952" cy="594360"/>
          </a:xfrm>
          <a:prstGeom prst="rect">
            <a:avLst/>
          </a:prstGeom>
          <a:noFill/>
          <a:ln/>
        </p:spPr>
        <p:txBody>
          <a:bodyPr wrap="square" lIns="0" tIns="0" rIns="0" bIns="0" rtlCol="0" anchor="t"/>
          <a:lstStyle/>
          <a:p>
            <a:pPr marL="0" indent="0">
              <a:buNone/>
            </a:pPr>
            <a:r>
              <a:rPr lang="da-DK" sz="2800" b="1" dirty="0">
                <a:solidFill>
                  <a:srgbClr val="57256E"/>
                </a:solidFill>
                <a:latin typeface="K2D"/>
              </a:rPr>
              <a:t>Hvornår godkendes en AI-funktion?</a:t>
            </a:r>
            <a:endParaRPr lang="en-US" sz="2800" dirty="0"/>
          </a:p>
        </p:txBody>
      </p:sp>
      <p:sp>
        <p:nvSpPr>
          <p:cNvPr id="18" name="Pladsholder til tekst 5">
            <a:extLst>
              <a:ext uri="{FF2B5EF4-FFF2-40B4-BE49-F238E27FC236}">
                <a16:creationId xmlns:a16="http://schemas.microsoft.com/office/drawing/2014/main" id="{87E1AECE-0F9B-A17F-FD50-FCD0786F6CE6}"/>
              </a:ext>
            </a:extLst>
          </p:cNvPr>
          <p:cNvSpPr txBox="1">
            <a:spLocks/>
          </p:cNvSpPr>
          <p:nvPr/>
        </p:nvSpPr>
        <p:spPr>
          <a:xfrm>
            <a:off x="421199" y="6120000"/>
            <a:ext cx="4887647" cy="396210"/>
          </a:xfrm>
          <a:prstGeom prst="rect">
            <a:avLst/>
          </a:prstGeom>
        </p:spPr>
        <p:txBody>
          <a:bodyPr/>
          <a:lstStyle>
            <a:lvl1pPr marL="0" indent="0" algn="l" defTabSz="452691" rtl="0" eaLnBrk="1" latinLnBrk="0" hangingPunct="1">
              <a:lnSpc>
                <a:spcPct val="100000"/>
              </a:lnSpc>
              <a:spcBef>
                <a:spcPts val="496"/>
              </a:spcBef>
              <a:buFontTx/>
              <a:buNone/>
              <a:defRPr lang="da-DK" sz="2000" kern="1200" dirty="0">
                <a:solidFill>
                  <a:schemeClr val="tx2"/>
                </a:solidFill>
                <a:latin typeface="K2D Medium" panose="00000600000000000000" pitchFamily="2" charset="-34"/>
                <a:ea typeface="+mn-ea"/>
                <a:cs typeface="K2D Medium" panose="00000600000000000000" pitchFamily="2" charset="-34"/>
              </a:defRPr>
            </a:lvl1pPr>
            <a:lvl2pPr marL="226345" indent="0" algn="l" defTabSz="452691" rtl="0" eaLnBrk="1" latinLnBrk="0" hangingPunct="1">
              <a:lnSpc>
                <a:spcPct val="100000"/>
              </a:lnSpc>
              <a:spcBef>
                <a:spcPts val="248"/>
              </a:spcBef>
              <a:buFontTx/>
              <a:buNone/>
              <a:defRPr lang="da-DK" sz="2000" kern="1200" dirty="0">
                <a:solidFill>
                  <a:schemeClr val="tx2"/>
                </a:solidFill>
                <a:latin typeface="K2D Medium" panose="00000600000000000000" pitchFamily="2" charset="-34"/>
                <a:ea typeface="+mn-ea"/>
                <a:cs typeface="K2D Medium" panose="00000600000000000000" pitchFamily="2" charset="-34"/>
              </a:defRPr>
            </a:lvl2pPr>
            <a:lvl3pPr marL="452690" indent="0" algn="l" defTabSz="452691" rtl="0" eaLnBrk="1" latinLnBrk="0" hangingPunct="1">
              <a:lnSpc>
                <a:spcPct val="100000"/>
              </a:lnSpc>
              <a:spcBef>
                <a:spcPts val="248"/>
              </a:spcBef>
              <a:buFontTx/>
              <a:buNone/>
              <a:defRPr lang="da-DK" sz="2000" kern="1200" dirty="0">
                <a:solidFill>
                  <a:schemeClr val="tx2"/>
                </a:solidFill>
                <a:latin typeface="K2D Medium" panose="00000600000000000000" pitchFamily="2" charset="-34"/>
                <a:ea typeface="+mn-ea"/>
                <a:cs typeface="K2D Medium" panose="00000600000000000000" pitchFamily="2" charset="-34"/>
              </a:defRPr>
            </a:lvl3pPr>
            <a:lvl4pPr marL="679035" indent="0" algn="l" defTabSz="452691" rtl="0" eaLnBrk="1" latinLnBrk="0" hangingPunct="1">
              <a:lnSpc>
                <a:spcPct val="100000"/>
              </a:lnSpc>
              <a:spcBef>
                <a:spcPts val="248"/>
              </a:spcBef>
              <a:buFontTx/>
              <a:buNone/>
              <a:defRPr lang="da-DK" sz="2000" kern="1200" dirty="0">
                <a:solidFill>
                  <a:schemeClr val="tx2"/>
                </a:solidFill>
                <a:latin typeface="K2D Medium" panose="00000600000000000000" pitchFamily="2" charset="-34"/>
                <a:ea typeface="+mn-ea"/>
                <a:cs typeface="K2D Medium" panose="00000600000000000000" pitchFamily="2" charset="-34"/>
              </a:defRPr>
            </a:lvl4pPr>
            <a:lvl5pPr marL="905380" indent="0" algn="l" defTabSz="452691" rtl="0" eaLnBrk="1" latinLnBrk="0" hangingPunct="1">
              <a:lnSpc>
                <a:spcPct val="100000"/>
              </a:lnSpc>
              <a:spcBef>
                <a:spcPts val="248"/>
              </a:spcBef>
              <a:buFontTx/>
              <a:buNone/>
              <a:defRPr lang="da-DK" sz="2000" kern="1200" dirty="0">
                <a:solidFill>
                  <a:schemeClr val="tx2"/>
                </a:solidFill>
                <a:latin typeface="K2D Medium" panose="00000600000000000000" pitchFamily="2" charset="-34"/>
                <a:ea typeface="+mn-ea"/>
                <a:cs typeface="K2D Medium" panose="00000600000000000000" pitchFamily="2" charset="-34"/>
              </a:defRPr>
            </a:lvl5pPr>
            <a:lvl6pPr marL="1244898" indent="-113173" algn="l" defTabSz="452691" rtl="0" eaLnBrk="1" latinLnBrk="0" hangingPunct="1">
              <a:lnSpc>
                <a:spcPct val="90000"/>
              </a:lnSpc>
              <a:spcBef>
                <a:spcPts val="248"/>
              </a:spcBef>
              <a:buFont typeface="Arial" panose="020B0604020202020204" pitchFamily="34" charset="0"/>
              <a:buChar char="•"/>
              <a:defRPr sz="892" kern="1200">
                <a:solidFill>
                  <a:schemeClr val="tx1"/>
                </a:solidFill>
                <a:latin typeface="+mn-lt"/>
                <a:ea typeface="+mn-ea"/>
                <a:cs typeface="+mn-cs"/>
              </a:defRPr>
            </a:lvl6pPr>
            <a:lvl7pPr marL="1471242" indent="-113173" algn="l" defTabSz="452691" rtl="0" eaLnBrk="1" latinLnBrk="0" hangingPunct="1">
              <a:lnSpc>
                <a:spcPct val="90000"/>
              </a:lnSpc>
              <a:spcBef>
                <a:spcPts val="248"/>
              </a:spcBef>
              <a:buFont typeface="Arial" panose="020B0604020202020204" pitchFamily="34" charset="0"/>
              <a:buChar char="•"/>
              <a:defRPr sz="892" kern="1200">
                <a:solidFill>
                  <a:schemeClr val="tx1"/>
                </a:solidFill>
                <a:latin typeface="+mn-lt"/>
                <a:ea typeface="+mn-ea"/>
                <a:cs typeface="+mn-cs"/>
              </a:defRPr>
            </a:lvl7pPr>
            <a:lvl8pPr marL="1697588" indent="-113173" algn="l" defTabSz="452691" rtl="0" eaLnBrk="1" latinLnBrk="0" hangingPunct="1">
              <a:lnSpc>
                <a:spcPct val="90000"/>
              </a:lnSpc>
              <a:spcBef>
                <a:spcPts val="248"/>
              </a:spcBef>
              <a:buFont typeface="Arial" panose="020B0604020202020204" pitchFamily="34" charset="0"/>
              <a:buChar char="•"/>
              <a:defRPr sz="892" kern="1200">
                <a:solidFill>
                  <a:schemeClr val="tx1"/>
                </a:solidFill>
                <a:latin typeface="+mn-lt"/>
                <a:ea typeface="+mn-ea"/>
                <a:cs typeface="+mn-cs"/>
              </a:defRPr>
            </a:lvl8pPr>
            <a:lvl9pPr marL="1923932" indent="-113173" algn="l" defTabSz="452691" rtl="0" eaLnBrk="1" latinLnBrk="0" hangingPunct="1">
              <a:lnSpc>
                <a:spcPct val="90000"/>
              </a:lnSpc>
              <a:spcBef>
                <a:spcPts val="248"/>
              </a:spcBef>
              <a:buFont typeface="Arial" panose="020B0604020202020204" pitchFamily="34" charset="0"/>
              <a:buChar char="•"/>
              <a:defRPr sz="892" kern="1200">
                <a:solidFill>
                  <a:schemeClr val="tx1"/>
                </a:solidFill>
                <a:latin typeface="+mn-lt"/>
                <a:ea typeface="+mn-ea"/>
                <a:cs typeface="+mn-cs"/>
              </a:defRPr>
            </a:lvl9pPr>
          </a:lstStyle>
          <a:p>
            <a:r>
              <a:rPr lang="da-DK" sz="1000" kern="0" spc="160" dirty="0">
                <a:latin typeface="K2D Light" panose="00000400000000000000" pitchFamily="2" charset="-34"/>
                <a:cs typeface="K2D Light" panose="00000400000000000000" pitchFamily="2" charset="-34"/>
              </a:rPr>
              <a:t>Digitalisering &amp; IT</a:t>
            </a:r>
          </a:p>
          <a:p>
            <a:r>
              <a:rPr lang="da-DK" sz="1000" kern="0" spc="160" dirty="0">
                <a:latin typeface="K2D Light" panose="00000400000000000000" pitchFamily="2" charset="-34"/>
                <a:cs typeface="K2D Light" panose="00000400000000000000" pitchFamily="2" charset="-34"/>
              </a:rPr>
              <a:t>Økonomi- &amp; Arbejdsmarkedsforvaltningen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1">
            <a:extLst>
              <a:ext uri="{FF2B5EF4-FFF2-40B4-BE49-F238E27FC236}">
                <a16:creationId xmlns:a16="http://schemas.microsoft.com/office/drawing/2014/main" id="{3262FAAE-3B92-6379-E89F-51DBE70AF49F}"/>
              </a:ext>
            </a:extLst>
          </p:cNvPr>
          <p:cNvSpPr/>
          <p:nvPr/>
        </p:nvSpPr>
        <p:spPr>
          <a:xfrm>
            <a:off x="423801" y="346052"/>
            <a:ext cx="11247120" cy="640080"/>
          </a:xfrm>
          <a:prstGeom prst="rect">
            <a:avLst/>
          </a:prstGeom>
          <a:noFill/>
          <a:ln/>
        </p:spPr>
        <p:txBody>
          <a:bodyPr wrap="square" lIns="0" tIns="0" rIns="0" bIns="0" rtlCol="0" anchor="t"/>
          <a:lstStyle/>
          <a:p>
            <a:r>
              <a:rPr lang="en-US" sz="3600" b="1" dirty="0">
                <a:solidFill>
                  <a:srgbClr val="17333E"/>
                </a:solidFill>
                <a:latin typeface="K2D" panose="00000500000000000000" pitchFamily="2" charset="-34"/>
                <a:ea typeface="Aptos" pitchFamily="34" charset="-122"/>
                <a:cs typeface="K2D" panose="00000500000000000000" pitchFamily="2" charset="-34"/>
              </a:rPr>
              <a:t>Tværgående AI-</a:t>
            </a:r>
            <a:r>
              <a:rPr lang="en-US" sz="3600" b="1" dirty="0" err="1">
                <a:solidFill>
                  <a:srgbClr val="17333E"/>
                </a:solidFill>
                <a:latin typeface="K2D" panose="00000500000000000000" pitchFamily="2" charset="-34"/>
                <a:ea typeface="Aptos" pitchFamily="34" charset="-122"/>
                <a:cs typeface="K2D" panose="00000500000000000000" pitchFamily="2" charset="-34"/>
              </a:rPr>
              <a:t>overblik</a:t>
            </a:r>
            <a:r>
              <a:rPr lang="en-US" sz="3600" b="1" dirty="0">
                <a:solidFill>
                  <a:srgbClr val="17333E"/>
                </a:solidFill>
                <a:latin typeface="K2D" panose="00000500000000000000" pitchFamily="2" charset="-34"/>
                <a:ea typeface="Aptos" pitchFamily="34" charset="-122"/>
                <a:cs typeface="K2D" panose="00000500000000000000" pitchFamily="2" charset="-34"/>
              </a:rPr>
              <a:t> - </a:t>
            </a:r>
            <a:r>
              <a:rPr lang="en-US" sz="4000" b="1" dirty="0">
                <a:solidFill>
                  <a:srgbClr val="17333E"/>
                </a:solidFill>
                <a:latin typeface="K2D" panose="00000500000000000000" pitchFamily="2" charset="-34"/>
                <a:ea typeface="Aptos" pitchFamily="34" charset="-122"/>
                <a:cs typeface="K2D" panose="00000500000000000000" pitchFamily="2" charset="-34"/>
              </a:rPr>
              <a:t>Fra </a:t>
            </a:r>
            <a:r>
              <a:rPr lang="en-US" sz="4000" b="1" dirty="0" err="1">
                <a:solidFill>
                  <a:srgbClr val="17333E"/>
                </a:solidFill>
                <a:latin typeface="K2D" panose="00000500000000000000" pitchFamily="2" charset="-34"/>
                <a:ea typeface="Aptos" pitchFamily="34" charset="-122"/>
                <a:cs typeface="K2D" panose="00000500000000000000" pitchFamily="2" charset="-34"/>
              </a:rPr>
              <a:t>Promte</a:t>
            </a:r>
            <a:r>
              <a:rPr lang="en-US" sz="4000" b="1" dirty="0">
                <a:solidFill>
                  <a:srgbClr val="17333E"/>
                </a:solidFill>
                <a:latin typeface="K2D" panose="00000500000000000000" pitchFamily="2" charset="-34"/>
                <a:ea typeface="Aptos" pitchFamily="34" charset="-122"/>
                <a:cs typeface="K2D" panose="00000500000000000000" pitchFamily="2" charset="-34"/>
              </a:rPr>
              <a:t> til </a:t>
            </a:r>
            <a:r>
              <a:rPr lang="en-US" sz="4000" b="1" dirty="0" err="1">
                <a:solidFill>
                  <a:srgbClr val="17333E"/>
                </a:solidFill>
                <a:latin typeface="K2D" panose="00000500000000000000" pitchFamily="2" charset="-34"/>
                <a:ea typeface="Aptos" pitchFamily="34" charset="-122"/>
                <a:cs typeface="K2D" panose="00000500000000000000" pitchFamily="2" charset="-34"/>
              </a:rPr>
              <a:t>Velatir</a:t>
            </a:r>
            <a:endParaRPr lang="en-US" sz="4000" dirty="0">
              <a:latin typeface="K2D" panose="00000500000000000000" pitchFamily="2" charset="-34"/>
              <a:cs typeface="K2D" panose="00000500000000000000" pitchFamily="2" charset="-34"/>
            </a:endParaRPr>
          </a:p>
          <a:p>
            <a:pPr marL="0" indent="0">
              <a:buNone/>
            </a:pPr>
            <a:endParaRPr lang="en-US" sz="3100" dirty="0">
              <a:latin typeface="K2D" panose="00000500000000000000" pitchFamily="2" charset="-34"/>
              <a:cs typeface="K2D" panose="00000500000000000000" pitchFamily="2" charset="-34"/>
            </a:endParaRPr>
          </a:p>
        </p:txBody>
      </p:sp>
      <p:sp>
        <p:nvSpPr>
          <p:cNvPr id="7" name="Text 2">
            <a:extLst>
              <a:ext uri="{FF2B5EF4-FFF2-40B4-BE49-F238E27FC236}">
                <a16:creationId xmlns:a16="http://schemas.microsoft.com/office/drawing/2014/main" id="{03326BAA-F4B4-B067-7142-CD74A2517333}"/>
              </a:ext>
            </a:extLst>
          </p:cNvPr>
          <p:cNvSpPr/>
          <p:nvPr/>
        </p:nvSpPr>
        <p:spPr>
          <a:xfrm>
            <a:off x="767511" y="1166800"/>
            <a:ext cx="10972800" cy="411480"/>
          </a:xfrm>
          <a:prstGeom prst="rect">
            <a:avLst/>
          </a:prstGeom>
          <a:noFill/>
          <a:ln/>
        </p:spPr>
        <p:txBody>
          <a:bodyPr wrap="square" lIns="0" tIns="0" rIns="0" bIns="0" rtlCol="0" anchor="t"/>
          <a:lstStyle/>
          <a:p>
            <a:endParaRPr lang="en-US" sz="2000">
              <a:latin typeface="K2D" panose="00000500000000000000" pitchFamily="2" charset="-34"/>
              <a:cs typeface="K2D" panose="00000500000000000000" pitchFamily="2" charset="-34"/>
            </a:endParaRPr>
          </a:p>
        </p:txBody>
      </p:sp>
      <p:sp>
        <p:nvSpPr>
          <p:cNvPr id="8" name="Text 3">
            <a:extLst>
              <a:ext uri="{FF2B5EF4-FFF2-40B4-BE49-F238E27FC236}">
                <a16:creationId xmlns:a16="http://schemas.microsoft.com/office/drawing/2014/main" id="{8E834188-EBB7-86AB-E7C7-5E31BCCBFBC4}"/>
              </a:ext>
            </a:extLst>
          </p:cNvPr>
          <p:cNvSpPr/>
          <p:nvPr/>
        </p:nvSpPr>
        <p:spPr>
          <a:xfrm>
            <a:off x="813231" y="1255954"/>
            <a:ext cx="7315200" cy="274320"/>
          </a:xfrm>
          <a:prstGeom prst="rect">
            <a:avLst/>
          </a:prstGeom>
          <a:noFill/>
          <a:ln/>
        </p:spPr>
        <p:txBody>
          <a:bodyPr wrap="square" lIns="0" tIns="0" rIns="0" bIns="0" rtlCol="0" anchor="t"/>
          <a:lstStyle/>
          <a:p>
            <a:pPr marL="0" indent="0">
              <a:buNone/>
            </a:pPr>
            <a:r>
              <a:rPr lang="en-US" sz="1200" b="1">
                <a:solidFill>
                  <a:srgbClr val="007F7A"/>
                </a:solidFill>
                <a:latin typeface="K2D" panose="00000500000000000000" pitchFamily="2" charset="-34"/>
                <a:ea typeface="Aptos" pitchFamily="34" charset="-122"/>
                <a:cs typeface="K2D" panose="00000500000000000000" pitchFamily="2" charset="-34"/>
              </a:rPr>
              <a:t>DATA FRA PROMTE</a:t>
            </a:r>
            <a:endParaRPr lang="en-US" sz="1200">
              <a:latin typeface="K2D" panose="00000500000000000000" pitchFamily="2" charset="-34"/>
              <a:cs typeface="K2D" panose="00000500000000000000" pitchFamily="2" charset="-34"/>
            </a:endParaRPr>
          </a:p>
        </p:txBody>
      </p:sp>
      <p:sp>
        <p:nvSpPr>
          <p:cNvPr id="9" name="Shape 4">
            <a:extLst>
              <a:ext uri="{FF2B5EF4-FFF2-40B4-BE49-F238E27FC236}">
                <a16:creationId xmlns:a16="http://schemas.microsoft.com/office/drawing/2014/main" id="{B6756BBA-2199-5EAC-E1E7-C8125AB65A29}"/>
              </a:ext>
            </a:extLst>
          </p:cNvPr>
          <p:cNvSpPr/>
          <p:nvPr/>
        </p:nvSpPr>
        <p:spPr>
          <a:xfrm>
            <a:off x="676071" y="1527988"/>
            <a:ext cx="7498080" cy="402336"/>
          </a:xfrm>
          <a:prstGeom prst="rect">
            <a:avLst/>
          </a:prstGeom>
          <a:solidFill>
            <a:srgbClr val="FFFFFF"/>
          </a:solidFill>
          <a:ln w="12700">
            <a:solidFill>
              <a:srgbClr val="FFFFFF"/>
            </a:solidFill>
            <a:prstDash val="solid"/>
          </a:ln>
        </p:spPr>
        <p:txBody>
          <a:bodyPr/>
          <a:lstStyle/>
          <a:p>
            <a:endParaRPr lang="da-DK">
              <a:latin typeface="K2D" panose="00000500000000000000" pitchFamily="2" charset="-34"/>
              <a:cs typeface="K2D" panose="00000500000000000000" pitchFamily="2" charset="-34"/>
            </a:endParaRPr>
          </a:p>
        </p:txBody>
      </p:sp>
      <p:sp>
        <p:nvSpPr>
          <p:cNvPr id="10" name="Text 5">
            <a:extLst>
              <a:ext uri="{FF2B5EF4-FFF2-40B4-BE49-F238E27FC236}">
                <a16:creationId xmlns:a16="http://schemas.microsoft.com/office/drawing/2014/main" id="{F45B253B-8D24-226B-B622-4C5C653B9789}"/>
              </a:ext>
            </a:extLst>
          </p:cNvPr>
          <p:cNvSpPr/>
          <p:nvPr/>
        </p:nvSpPr>
        <p:spPr>
          <a:xfrm>
            <a:off x="813231" y="1573708"/>
            <a:ext cx="2834640" cy="329184"/>
          </a:xfrm>
          <a:prstGeom prst="rect">
            <a:avLst/>
          </a:prstGeom>
          <a:noFill/>
          <a:ln/>
        </p:spPr>
        <p:txBody>
          <a:bodyPr wrap="square" lIns="0" tIns="0" rIns="0" bIns="0" rtlCol="0" anchor="t"/>
          <a:lstStyle/>
          <a:p>
            <a:pPr marL="0" indent="0">
              <a:buNone/>
            </a:pPr>
            <a:r>
              <a:rPr lang="en-US" sz="1500" b="1" dirty="0" err="1">
                <a:solidFill>
                  <a:srgbClr val="17333E"/>
                </a:solidFill>
                <a:latin typeface="K2D" panose="00000500000000000000" pitchFamily="2" charset="-34"/>
                <a:ea typeface="Aptos" pitchFamily="34" charset="-122"/>
                <a:cs typeface="K2D" panose="00000500000000000000" pitchFamily="2" charset="-34"/>
              </a:rPr>
              <a:t>Hændelse</a:t>
            </a:r>
            <a:r>
              <a:rPr lang="en-US" sz="1500" b="1" dirty="0">
                <a:solidFill>
                  <a:srgbClr val="17333E"/>
                </a:solidFill>
                <a:latin typeface="K2D" panose="00000500000000000000" pitchFamily="2" charset="-34"/>
                <a:ea typeface="Aptos" pitchFamily="34" charset="-122"/>
                <a:cs typeface="K2D" panose="00000500000000000000" pitchFamily="2" charset="-34"/>
              </a:rPr>
              <a:t> og </a:t>
            </a:r>
            <a:r>
              <a:rPr lang="en-US" sz="1500" b="1" dirty="0" err="1">
                <a:solidFill>
                  <a:srgbClr val="17333E"/>
                </a:solidFill>
                <a:latin typeface="K2D" panose="00000500000000000000" pitchFamily="2" charset="-34"/>
                <a:ea typeface="Aptos" pitchFamily="34" charset="-122"/>
                <a:cs typeface="K2D" panose="00000500000000000000" pitchFamily="2" charset="-34"/>
              </a:rPr>
              <a:t>tid</a:t>
            </a:r>
            <a:endParaRPr lang="en-US" sz="1500" dirty="0">
              <a:latin typeface="K2D" panose="00000500000000000000" pitchFamily="2" charset="-34"/>
              <a:cs typeface="K2D" panose="00000500000000000000" pitchFamily="2" charset="-34"/>
            </a:endParaRPr>
          </a:p>
        </p:txBody>
      </p:sp>
      <p:sp>
        <p:nvSpPr>
          <p:cNvPr id="11" name="Text 6">
            <a:extLst>
              <a:ext uri="{FF2B5EF4-FFF2-40B4-BE49-F238E27FC236}">
                <a16:creationId xmlns:a16="http://schemas.microsoft.com/office/drawing/2014/main" id="{7A1766AA-2C2A-6390-9F2C-71C5D90F1955}"/>
              </a:ext>
            </a:extLst>
          </p:cNvPr>
          <p:cNvSpPr/>
          <p:nvPr/>
        </p:nvSpPr>
        <p:spPr>
          <a:xfrm>
            <a:off x="3647871" y="1604704"/>
            <a:ext cx="4389120" cy="329184"/>
          </a:xfrm>
          <a:prstGeom prst="rect">
            <a:avLst/>
          </a:prstGeom>
          <a:noFill/>
          <a:ln/>
        </p:spPr>
        <p:txBody>
          <a:bodyPr wrap="square" lIns="0" tIns="0" rIns="0" bIns="0" rtlCol="0" anchor="t"/>
          <a:lstStyle/>
          <a:p>
            <a:pPr marL="0" indent="0">
              <a:buNone/>
            </a:pPr>
            <a:r>
              <a:rPr lang="en-US" sz="1200" dirty="0">
                <a:solidFill>
                  <a:srgbClr val="17333E"/>
                </a:solidFill>
                <a:latin typeface="K2D" panose="00000500000000000000" pitchFamily="2" charset="-34"/>
                <a:ea typeface="Aptos" pitchFamily="34" charset="-122"/>
                <a:cs typeface="K2D" panose="00000500000000000000" pitchFamily="2" charset="-34"/>
              </a:rPr>
              <a:t>id · </a:t>
            </a:r>
            <a:r>
              <a:rPr lang="en-US" sz="1200" dirty="0" err="1">
                <a:solidFill>
                  <a:srgbClr val="17333E"/>
                </a:solidFill>
                <a:latin typeface="K2D" panose="00000500000000000000" pitchFamily="2" charset="-34"/>
                <a:ea typeface="Aptos" pitchFamily="34" charset="-122"/>
                <a:cs typeface="K2D" panose="00000500000000000000" pitchFamily="2" charset="-34"/>
              </a:rPr>
              <a:t>occurredAt</a:t>
            </a:r>
            <a:endParaRPr lang="en-US" sz="1200" dirty="0">
              <a:latin typeface="K2D" panose="00000500000000000000" pitchFamily="2" charset="-34"/>
              <a:cs typeface="K2D" panose="00000500000000000000" pitchFamily="2" charset="-34"/>
            </a:endParaRPr>
          </a:p>
        </p:txBody>
      </p:sp>
      <p:sp>
        <p:nvSpPr>
          <p:cNvPr id="12" name="Shape 7">
            <a:extLst>
              <a:ext uri="{FF2B5EF4-FFF2-40B4-BE49-F238E27FC236}">
                <a16:creationId xmlns:a16="http://schemas.microsoft.com/office/drawing/2014/main" id="{8759FE77-4369-3BC9-346B-3400E2EA2D69}"/>
              </a:ext>
            </a:extLst>
          </p:cNvPr>
          <p:cNvSpPr/>
          <p:nvPr/>
        </p:nvSpPr>
        <p:spPr>
          <a:xfrm>
            <a:off x="676071" y="1966900"/>
            <a:ext cx="7498080" cy="402336"/>
          </a:xfrm>
          <a:prstGeom prst="rect">
            <a:avLst/>
          </a:prstGeom>
          <a:solidFill>
            <a:srgbClr val="F4F3EE"/>
          </a:solidFill>
          <a:ln w="12700">
            <a:solidFill>
              <a:srgbClr val="F4F3EE"/>
            </a:solidFill>
            <a:prstDash val="solid"/>
          </a:ln>
        </p:spPr>
        <p:txBody>
          <a:bodyPr/>
          <a:lstStyle/>
          <a:p>
            <a:endParaRPr lang="da-DK">
              <a:latin typeface="K2D" panose="00000500000000000000" pitchFamily="2" charset="-34"/>
              <a:cs typeface="K2D" panose="00000500000000000000" pitchFamily="2" charset="-34"/>
            </a:endParaRPr>
          </a:p>
        </p:txBody>
      </p:sp>
      <p:sp>
        <p:nvSpPr>
          <p:cNvPr id="13" name="Text 8">
            <a:extLst>
              <a:ext uri="{FF2B5EF4-FFF2-40B4-BE49-F238E27FC236}">
                <a16:creationId xmlns:a16="http://schemas.microsoft.com/office/drawing/2014/main" id="{3C0DD578-6A5D-78CF-DE07-BB3F3955E178}"/>
              </a:ext>
            </a:extLst>
          </p:cNvPr>
          <p:cNvSpPr/>
          <p:nvPr/>
        </p:nvSpPr>
        <p:spPr>
          <a:xfrm>
            <a:off x="813231" y="2012620"/>
            <a:ext cx="2834640" cy="329184"/>
          </a:xfrm>
          <a:prstGeom prst="rect">
            <a:avLst/>
          </a:prstGeom>
          <a:noFill/>
          <a:ln/>
        </p:spPr>
        <p:txBody>
          <a:bodyPr wrap="square" lIns="0" tIns="0" rIns="0" bIns="0" rtlCol="0" anchor="t"/>
          <a:lstStyle/>
          <a:p>
            <a:pPr marL="0" indent="0">
              <a:buNone/>
            </a:pPr>
            <a:r>
              <a:rPr lang="en-US" sz="1500" b="1" dirty="0">
                <a:solidFill>
                  <a:srgbClr val="17333E"/>
                </a:solidFill>
                <a:latin typeface="K2D" panose="00000500000000000000" pitchFamily="2" charset="-34"/>
                <a:ea typeface="Aptos" pitchFamily="34" charset="-122"/>
                <a:cs typeface="K2D" panose="00000500000000000000" pitchFamily="2" charset="-34"/>
              </a:rPr>
              <a:t>Workspace / </a:t>
            </a:r>
            <a:r>
              <a:rPr lang="en-US" sz="1500" b="1" dirty="0" err="1">
                <a:solidFill>
                  <a:srgbClr val="17333E"/>
                </a:solidFill>
                <a:latin typeface="K2D" panose="00000500000000000000" pitchFamily="2" charset="-34"/>
                <a:ea typeface="Aptos" pitchFamily="34" charset="-122"/>
                <a:cs typeface="K2D" panose="00000500000000000000" pitchFamily="2" charset="-34"/>
              </a:rPr>
              <a:t>løsningskontekst</a:t>
            </a:r>
            <a:endParaRPr lang="en-US" sz="1500" dirty="0">
              <a:latin typeface="K2D" panose="00000500000000000000" pitchFamily="2" charset="-34"/>
              <a:cs typeface="K2D" panose="00000500000000000000" pitchFamily="2" charset="-34"/>
            </a:endParaRPr>
          </a:p>
        </p:txBody>
      </p:sp>
      <p:sp>
        <p:nvSpPr>
          <p:cNvPr id="14" name="Text 9">
            <a:extLst>
              <a:ext uri="{FF2B5EF4-FFF2-40B4-BE49-F238E27FC236}">
                <a16:creationId xmlns:a16="http://schemas.microsoft.com/office/drawing/2014/main" id="{419DC98C-00DE-E10D-1060-92C5E5E2D420}"/>
              </a:ext>
            </a:extLst>
          </p:cNvPr>
          <p:cNvSpPr/>
          <p:nvPr/>
        </p:nvSpPr>
        <p:spPr>
          <a:xfrm>
            <a:off x="3647871" y="2043616"/>
            <a:ext cx="4389120" cy="329184"/>
          </a:xfrm>
          <a:prstGeom prst="rect">
            <a:avLst/>
          </a:prstGeom>
          <a:noFill/>
          <a:ln/>
        </p:spPr>
        <p:txBody>
          <a:bodyPr wrap="square" lIns="0" tIns="0" rIns="0" bIns="0" rtlCol="0" anchor="t"/>
          <a:lstStyle/>
          <a:p>
            <a:pPr marL="0" indent="0">
              <a:buNone/>
            </a:pPr>
            <a:r>
              <a:rPr lang="en-US" sz="1200">
                <a:solidFill>
                  <a:srgbClr val="17333E"/>
                </a:solidFill>
                <a:latin typeface="K2D" panose="00000500000000000000" pitchFamily="2" charset="-34"/>
                <a:ea typeface="Aptos" pitchFamily="34" charset="-122"/>
                <a:cs typeface="K2D" panose="00000500000000000000" pitchFamily="2" charset="-34"/>
              </a:rPr>
              <a:t>workspace.id · workspace.name</a:t>
            </a:r>
            <a:endParaRPr lang="en-US" sz="1200">
              <a:latin typeface="K2D" panose="00000500000000000000" pitchFamily="2" charset="-34"/>
              <a:cs typeface="K2D" panose="00000500000000000000" pitchFamily="2" charset="-34"/>
            </a:endParaRPr>
          </a:p>
        </p:txBody>
      </p:sp>
      <p:sp>
        <p:nvSpPr>
          <p:cNvPr id="15" name="Shape 10">
            <a:extLst>
              <a:ext uri="{FF2B5EF4-FFF2-40B4-BE49-F238E27FC236}">
                <a16:creationId xmlns:a16="http://schemas.microsoft.com/office/drawing/2014/main" id="{EA9169F9-7C1B-A047-0F2C-86443DFC8158}"/>
              </a:ext>
            </a:extLst>
          </p:cNvPr>
          <p:cNvSpPr/>
          <p:nvPr/>
        </p:nvSpPr>
        <p:spPr>
          <a:xfrm>
            <a:off x="676071" y="2405812"/>
            <a:ext cx="7498080" cy="402336"/>
          </a:xfrm>
          <a:prstGeom prst="rect">
            <a:avLst/>
          </a:prstGeom>
          <a:solidFill>
            <a:srgbClr val="FFFFFF"/>
          </a:solidFill>
          <a:ln w="12700">
            <a:solidFill>
              <a:srgbClr val="FFFFFF"/>
            </a:solidFill>
            <a:prstDash val="solid"/>
          </a:ln>
        </p:spPr>
        <p:txBody>
          <a:bodyPr/>
          <a:lstStyle/>
          <a:p>
            <a:endParaRPr lang="da-DK">
              <a:latin typeface="K2D" panose="00000500000000000000" pitchFamily="2" charset="-34"/>
              <a:cs typeface="K2D" panose="00000500000000000000" pitchFamily="2" charset="-34"/>
            </a:endParaRPr>
          </a:p>
        </p:txBody>
      </p:sp>
      <p:sp>
        <p:nvSpPr>
          <p:cNvPr id="16" name="Text 11">
            <a:extLst>
              <a:ext uri="{FF2B5EF4-FFF2-40B4-BE49-F238E27FC236}">
                <a16:creationId xmlns:a16="http://schemas.microsoft.com/office/drawing/2014/main" id="{8411B92E-6111-5595-C699-8ED58EFA73FA}"/>
              </a:ext>
            </a:extLst>
          </p:cNvPr>
          <p:cNvSpPr/>
          <p:nvPr/>
        </p:nvSpPr>
        <p:spPr>
          <a:xfrm>
            <a:off x="813231" y="2451532"/>
            <a:ext cx="2834640" cy="329184"/>
          </a:xfrm>
          <a:prstGeom prst="rect">
            <a:avLst/>
          </a:prstGeom>
          <a:noFill/>
          <a:ln/>
        </p:spPr>
        <p:txBody>
          <a:bodyPr wrap="square" lIns="0" tIns="0" rIns="0" bIns="0" rtlCol="0" anchor="t"/>
          <a:lstStyle/>
          <a:p>
            <a:pPr marL="0" indent="0">
              <a:buNone/>
            </a:pPr>
            <a:r>
              <a:rPr lang="en-US" sz="1500" b="1">
                <a:solidFill>
                  <a:srgbClr val="17333E"/>
                </a:solidFill>
                <a:latin typeface="K2D" panose="00000500000000000000" pitchFamily="2" charset="-34"/>
                <a:ea typeface="Aptos" pitchFamily="34" charset="-122"/>
                <a:cs typeface="K2D" panose="00000500000000000000" pitchFamily="2" charset="-34"/>
              </a:rPr>
              <a:t>Samtale og bruger</a:t>
            </a:r>
            <a:endParaRPr lang="en-US" sz="1500">
              <a:latin typeface="K2D" panose="00000500000000000000" pitchFamily="2" charset="-34"/>
              <a:cs typeface="K2D" panose="00000500000000000000" pitchFamily="2" charset="-34"/>
            </a:endParaRPr>
          </a:p>
        </p:txBody>
      </p:sp>
      <p:sp>
        <p:nvSpPr>
          <p:cNvPr id="17" name="Text 12">
            <a:extLst>
              <a:ext uri="{FF2B5EF4-FFF2-40B4-BE49-F238E27FC236}">
                <a16:creationId xmlns:a16="http://schemas.microsoft.com/office/drawing/2014/main" id="{C748C934-F025-5F25-85F6-B9222D57E10A}"/>
              </a:ext>
            </a:extLst>
          </p:cNvPr>
          <p:cNvSpPr/>
          <p:nvPr/>
        </p:nvSpPr>
        <p:spPr>
          <a:xfrm>
            <a:off x="3647871" y="2482528"/>
            <a:ext cx="4389120" cy="329184"/>
          </a:xfrm>
          <a:prstGeom prst="rect">
            <a:avLst/>
          </a:prstGeom>
          <a:noFill/>
          <a:ln/>
        </p:spPr>
        <p:txBody>
          <a:bodyPr wrap="square" lIns="0" tIns="0" rIns="0" bIns="0" rtlCol="0" anchor="t"/>
          <a:lstStyle/>
          <a:p>
            <a:pPr marL="0" indent="0">
              <a:buNone/>
            </a:pPr>
            <a:r>
              <a:rPr lang="en-US" sz="1200">
                <a:solidFill>
                  <a:srgbClr val="17333E"/>
                </a:solidFill>
                <a:latin typeface="K2D" panose="00000500000000000000" pitchFamily="2" charset="-34"/>
                <a:ea typeface="Aptos" pitchFamily="34" charset="-122"/>
                <a:cs typeface="K2D" panose="00000500000000000000" pitchFamily="2" charset="-34"/>
              </a:rPr>
              <a:t>conversationId · user.id (pseudonymiseret)</a:t>
            </a:r>
            <a:endParaRPr lang="en-US" sz="1200">
              <a:latin typeface="K2D" panose="00000500000000000000" pitchFamily="2" charset="-34"/>
              <a:cs typeface="K2D" panose="00000500000000000000" pitchFamily="2" charset="-34"/>
            </a:endParaRPr>
          </a:p>
        </p:txBody>
      </p:sp>
      <p:sp>
        <p:nvSpPr>
          <p:cNvPr id="18" name="Shape 13">
            <a:extLst>
              <a:ext uri="{FF2B5EF4-FFF2-40B4-BE49-F238E27FC236}">
                <a16:creationId xmlns:a16="http://schemas.microsoft.com/office/drawing/2014/main" id="{3C516156-3A35-76B2-8EA4-EA00FCB2367A}"/>
              </a:ext>
            </a:extLst>
          </p:cNvPr>
          <p:cNvSpPr/>
          <p:nvPr/>
        </p:nvSpPr>
        <p:spPr>
          <a:xfrm>
            <a:off x="676071" y="2844724"/>
            <a:ext cx="7498080" cy="402336"/>
          </a:xfrm>
          <a:prstGeom prst="rect">
            <a:avLst/>
          </a:prstGeom>
          <a:solidFill>
            <a:srgbClr val="F4F3EE"/>
          </a:solidFill>
          <a:ln w="12700">
            <a:solidFill>
              <a:srgbClr val="F4F3EE"/>
            </a:solidFill>
            <a:prstDash val="solid"/>
          </a:ln>
        </p:spPr>
        <p:txBody>
          <a:bodyPr/>
          <a:lstStyle/>
          <a:p>
            <a:endParaRPr lang="da-DK">
              <a:latin typeface="K2D" panose="00000500000000000000" pitchFamily="2" charset="-34"/>
              <a:cs typeface="K2D" panose="00000500000000000000" pitchFamily="2" charset="-34"/>
            </a:endParaRPr>
          </a:p>
        </p:txBody>
      </p:sp>
      <p:sp>
        <p:nvSpPr>
          <p:cNvPr id="19" name="Text 14">
            <a:extLst>
              <a:ext uri="{FF2B5EF4-FFF2-40B4-BE49-F238E27FC236}">
                <a16:creationId xmlns:a16="http://schemas.microsoft.com/office/drawing/2014/main" id="{23F7C1E8-D2D4-1CF0-A896-10D41919BB9D}"/>
              </a:ext>
            </a:extLst>
          </p:cNvPr>
          <p:cNvSpPr/>
          <p:nvPr/>
        </p:nvSpPr>
        <p:spPr>
          <a:xfrm>
            <a:off x="813231" y="2890444"/>
            <a:ext cx="2834640" cy="329184"/>
          </a:xfrm>
          <a:prstGeom prst="rect">
            <a:avLst/>
          </a:prstGeom>
          <a:noFill/>
          <a:ln/>
        </p:spPr>
        <p:txBody>
          <a:bodyPr wrap="square" lIns="0" tIns="0" rIns="0" bIns="0" rtlCol="0" anchor="t"/>
          <a:lstStyle/>
          <a:p>
            <a:pPr marL="0" indent="0">
              <a:buNone/>
            </a:pPr>
            <a:r>
              <a:rPr lang="en-US" sz="1500" b="1">
                <a:solidFill>
                  <a:srgbClr val="17333E"/>
                </a:solidFill>
                <a:latin typeface="K2D" panose="00000500000000000000" pitchFamily="2" charset="-34"/>
                <a:ea typeface="Aptos" pitchFamily="34" charset="-122"/>
                <a:cs typeface="K2D" panose="00000500000000000000" pitchFamily="2" charset="-34"/>
              </a:rPr>
              <a:t>Operation</a:t>
            </a:r>
            <a:endParaRPr lang="en-US" sz="1500">
              <a:latin typeface="K2D" panose="00000500000000000000" pitchFamily="2" charset="-34"/>
              <a:cs typeface="K2D" panose="00000500000000000000" pitchFamily="2" charset="-34"/>
            </a:endParaRPr>
          </a:p>
        </p:txBody>
      </p:sp>
      <p:sp>
        <p:nvSpPr>
          <p:cNvPr id="20" name="Text 15">
            <a:extLst>
              <a:ext uri="{FF2B5EF4-FFF2-40B4-BE49-F238E27FC236}">
                <a16:creationId xmlns:a16="http://schemas.microsoft.com/office/drawing/2014/main" id="{1721DC15-057E-9B68-BCBC-3C49488573D1}"/>
              </a:ext>
            </a:extLst>
          </p:cNvPr>
          <p:cNvSpPr/>
          <p:nvPr/>
        </p:nvSpPr>
        <p:spPr>
          <a:xfrm>
            <a:off x="3647871" y="2921440"/>
            <a:ext cx="4389120" cy="329184"/>
          </a:xfrm>
          <a:prstGeom prst="rect">
            <a:avLst/>
          </a:prstGeom>
          <a:noFill/>
          <a:ln/>
        </p:spPr>
        <p:txBody>
          <a:bodyPr wrap="square" lIns="0" tIns="0" rIns="0" bIns="0" rtlCol="0" anchor="t"/>
          <a:lstStyle/>
          <a:p>
            <a:pPr marL="0" indent="0">
              <a:buNone/>
            </a:pPr>
            <a:r>
              <a:rPr lang="en-US" sz="1200">
                <a:solidFill>
                  <a:srgbClr val="17333E"/>
                </a:solidFill>
                <a:latin typeface="K2D" panose="00000500000000000000" pitchFamily="2" charset="-34"/>
                <a:ea typeface="Aptos" pitchFamily="34" charset="-122"/>
                <a:cs typeface="K2D" panose="00000500000000000000" pitchFamily="2" charset="-34"/>
              </a:rPr>
              <a:t>operation.type · operation.name</a:t>
            </a:r>
            <a:endParaRPr lang="en-US" sz="1200">
              <a:latin typeface="K2D" panose="00000500000000000000" pitchFamily="2" charset="-34"/>
              <a:cs typeface="K2D" panose="00000500000000000000" pitchFamily="2" charset="-34"/>
            </a:endParaRPr>
          </a:p>
        </p:txBody>
      </p:sp>
      <p:sp>
        <p:nvSpPr>
          <p:cNvPr id="21" name="Shape 16">
            <a:extLst>
              <a:ext uri="{FF2B5EF4-FFF2-40B4-BE49-F238E27FC236}">
                <a16:creationId xmlns:a16="http://schemas.microsoft.com/office/drawing/2014/main" id="{D0747836-6067-1145-266F-45E4554763CC}"/>
              </a:ext>
            </a:extLst>
          </p:cNvPr>
          <p:cNvSpPr/>
          <p:nvPr/>
        </p:nvSpPr>
        <p:spPr>
          <a:xfrm>
            <a:off x="676071" y="3283636"/>
            <a:ext cx="7498080" cy="402336"/>
          </a:xfrm>
          <a:prstGeom prst="rect">
            <a:avLst/>
          </a:prstGeom>
          <a:solidFill>
            <a:srgbClr val="FFFFFF"/>
          </a:solidFill>
          <a:ln w="12700">
            <a:solidFill>
              <a:srgbClr val="FFFFFF"/>
            </a:solidFill>
            <a:prstDash val="solid"/>
          </a:ln>
        </p:spPr>
        <p:txBody>
          <a:bodyPr/>
          <a:lstStyle/>
          <a:p>
            <a:endParaRPr lang="da-DK">
              <a:latin typeface="K2D" panose="00000500000000000000" pitchFamily="2" charset="-34"/>
              <a:cs typeface="K2D" panose="00000500000000000000" pitchFamily="2" charset="-34"/>
            </a:endParaRPr>
          </a:p>
        </p:txBody>
      </p:sp>
      <p:sp>
        <p:nvSpPr>
          <p:cNvPr id="22" name="Text 17">
            <a:extLst>
              <a:ext uri="{FF2B5EF4-FFF2-40B4-BE49-F238E27FC236}">
                <a16:creationId xmlns:a16="http://schemas.microsoft.com/office/drawing/2014/main" id="{903C3E71-EDFF-4CB8-9B92-522D4D32801C}"/>
              </a:ext>
            </a:extLst>
          </p:cNvPr>
          <p:cNvSpPr/>
          <p:nvPr/>
        </p:nvSpPr>
        <p:spPr>
          <a:xfrm>
            <a:off x="813231" y="3329356"/>
            <a:ext cx="2834640" cy="329184"/>
          </a:xfrm>
          <a:prstGeom prst="rect">
            <a:avLst/>
          </a:prstGeom>
          <a:noFill/>
          <a:ln/>
        </p:spPr>
        <p:txBody>
          <a:bodyPr wrap="square" lIns="0" tIns="0" rIns="0" bIns="0" rtlCol="0" anchor="t"/>
          <a:lstStyle/>
          <a:p>
            <a:pPr marL="0" indent="0">
              <a:buNone/>
            </a:pPr>
            <a:r>
              <a:rPr lang="en-US" sz="1500" b="1">
                <a:solidFill>
                  <a:srgbClr val="17333E"/>
                </a:solidFill>
                <a:latin typeface="K2D" panose="00000500000000000000" pitchFamily="2" charset="-34"/>
                <a:ea typeface="Aptos" pitchFamily="34" charset="-122"/>
                <a:cs typeface="K2D" panose="00000500000000000000" pitchFamily="2" charset="-34"/>
              </a:rPr>
              <a:t>Model og leverandør</a:t>
            </a:r>
            <a:endParaRPr lang="en-US" sz="1500">
              <a:latin typeface="K2D" panose="00000500000000000000" pitchFamily="2" charset="-34"/>
              <a:cs typeface="K2D" panose="00000500000000000000" pitchFamily="2" charset="-34"/>
            </a:endParaRPr>
          </a:p>
        </p:txBody>
      </p:sp>
      <p:sp>
        <p:nvSpPr>
          <p:cNvPr id="23" name="Text 18">
            <a:extLst>
              <a:ext uri="{FF2B5EF4-FFF2-40B4-BE49-F238E27FC236}">
                <a16:creationId xmlns:a16="http://schemas.microsoft.com/office/drawing/2014/main" id="{0CCE90F6-400A-922E-C2FB-058D9FA3A020}"/>
              </a:ext>
            </a:extLst>
          </p:cNvPr>
          <p:cNvSpPr/>
          <p:nvPr/>
        </p:nvSpPr>
        <p:spPr>
          <a:xfrm>
            <a:off x="3647871" y="3360352"/>
            <a:ext cx="4389120" cy="329184"/>
          </a:xfrm>
          <a:prstGeom prst="rect">
            <a:avLst/>
          </a:prstGeom>
          <a:noFill/>
          <a:ln/>
        </p:spPr>
        <p:txBody>
          <a:bodyPr wrap="square" lIns="0" tIns="0" rIns="0" bIns="0" rtlCol="0" anchor="t"/>
          <a:lstStyle/>
          <a:p>
            <a:pPr marL="0" indent="0">
              <a:buNone/>
            </a:pPr>
            <a:r>
              <a:rPr lang="en-US" sz="1200" dirty="0">
                <a:solidFill>
                  <a:srgbClr val="17333E"/>
                </a:solidFill>
                <a:latin typeface="K2D" panose="00000500000000000000" pitchFamily="2" charset="-34"/>
                <a:ea typeface="Aptos" pitchFamily="34" charset="-122"/>
                <a:cs typeface="K2D" panose="00000500000000000000" pitchFamily="2" charset="-34"/>
              </a:rPr>
              <a:t>model · provider</a:t>
            </a:r>
            <a:endParaRPr lang="en-US" sz="1200" dirty="0">
              <a:latin typeface="K2D" panose="00000500000000000000" pitchFamily="2" charset="-34"/>
              <a:cs typeface="K2D" panose="00000500000000000000" pitchFamily="2" charset="-34"/>
            </a:endParaRPr>
          </a:p>
        </p:txBody>
      </p:sp>
      <p:sp>
        <p:nvSpPr>
          <p:cNvPr id="24" name="Shape 19">
            <a:extLst>
              <a:ext uri="{FF2B5EF4-FFF2-40B4-BE49-F238E27FC236}">
                <a16:creationId xmlns:a16="http://schemas.microsoft.com/office/drawing/2014/main" id="{1A0A9EBB-7D66-C68E-5192-E2CCDEF5E5CF}"/>
              </a:ext>
            </a:extLst>
          </p:cNvPr>
          <p:cNvSpPr/>
          <p:nvPr/>
        </p:nvSpPr>
        <p:spPr>
          <a:xfrm>
            <a:off x="676071" y="3722548"/>
            <a:ext cx="7498080" cy="402336"/>
          </a:xfrm>
          <a:prstGeom prst="rect">
            <a:avLst/>
          </a:prstGeom>
          <a:solidFill>
            <a:srgbClr val="F4F3EE"/>
          </a:solidFill>
          <a:ln w="12700">
            <a:solidFill>
              <a:srgbClr val="F4F3EE"/>
            </a:solidFill>
            <a:prstDash val="solid"/>
          </a:ln>
        </p:spPr>
        <p:txBody>
          <a:bodyPr/>
          <a:lstStyle/>
          <a:p>
            <a:endParaRPr lang="da-DK">
              <a:latin typeface="K2D" panose="00000500000000000000" pitchFamily="2" charset="-34"/>
              <a:cs typeface="K2D" panose="00000500000000000000" pitchFamily="2" charset="-34"/>
            </a:endParaRPr>
          </a:p>
        </p:txBody>
      </p:sp>
      <p:sp>
        <p:nvSpPr>
          <p:cNvPr id="25" name="Text 20">
            <a:extLst>
              <a:ext uri="{FF2B5EF4-FFF2-40B4-BE49-F238E27FC236}">
                <a16:creationId xmlns:a16="http://schemas.microsoft.com/office/drawing/2014/main" id="{B92BDCAE-553A-332B-D355-6F8246BEC776}"/>
              </a:ext>
            </a:extLst>
          </p:cNvPr>
          <p:cNvSpPr/>
          <p:nvPr/>
        </p:nvSpPr>
        <p:spPr>
          <a:xfrm>
            <a:off x="813231" y="3768268"/>
            <a:ext cx="2834640" cy="329184"/>
          </a:xfrm>
          <a:prstGeom prst="rect">
            <a:avLst/>
          </a:prstGeom>
          <a:noFill/>
          <a:ln/>
        </p:spPr>
        <p:txBody>
          <a:bodyPr wrap="square" lIns="0" tIns="0" rIns="0" bIns="0" rtlCol="0" anchor="t"/>
          <a:lstStyle/>
          <a:p>
            <a:pPr marL="0" indent="0">
              <a:buNone/>
            </a:pPr>
            <a:r>
              <a:rPr lang="en-US" sz="1500" b="1">
                <a:solidFill>
                  <a:srgbClr val="17333E"/>
                </a:solidFill>
                <a:latin typeface="K2D" panose="00000500000000000000" pitchFamily="2" charset="-34"/>
                <a:ea typeface="Aptos" pitchFamily="34" charset="-122"/>
                <a:cs typeface="K2D" panose="00000500000000000000" pitchFamily="2" charset="-34"/>
              </a:rPr>
              <a:t>Forbrug</a:t>
            </a:r>
            <a:endParaRPr lang="en-US" sz="1500">
              <a:latin typeface="K2D" panose="00000500000000000000" pitchFamily="2" charset="-34"/>
              <a:cs typeface="K2D" panose="00000500000000000000" pitchFamily="2" charset="-34"/>
            </a:endParaRPr>
          </a:p>
        </p:txBody>
      </p:sp>
      <p:sp>
        <p:nvSpPr>
          <p:cNvPr id="26" name="Text 21">
            <a:extLst>
              <a:ext uri="{FF2B5EF4-FFF2-40B4-BE49-F238E27FC236}">
                <a16:creationId xmlns:a16="http://schemas.microsoft.com/office/drawing/2014/main" id="{EEFFDB9F-3F6D-2A46-9B24-29FC8243F09D}"/>
              </a:ext>
            </a:extLst>
          </p:cNvPr>
          <p:cNvSpPr/>
          <p:nvPr/>
        </p:nvSpPr>
        <p:spPr>
          <a:xfrm>
            <a:off x="3647871" y="3768268"/>
            <a:ext cx="4389120" cy="329184"/>
          </a:xfrm>
          <a:prstGeom prst="rect">
            <a:avLst/>
          </a:prstGeom>
          <a:noFill/>
          <a:ln/>
        </p:spPr>
        <p:txBody>
          <a:bodyPr wrap="square" lIns="0" tIns="0" rIns="0" bIns="0" rtlCol="0" anchor="t"/>
          <a:lstStyle/>
          <a:p>
            <a:pPr marL="0" indent="0">
              <a:buNone/>
            </a:pPr>
            <a:r>
              <a:rPr lang="en-US" sz="1200" dirty="0" err="1">
                <a:solidFill>
                  <a:srgbClr val="17333E"/>
                </a:solidFill>
                <a:latin typeface="K2D" panose="00000500000000000000" pitchFamily="2" charset="-34"/>
                <a:ea typeface="Aptos" pitchFamily="34" charset="-122"/>
                <a:cs typeface="K2D" panose="00000500000000000000" pitchFamily="2" charset="-34"/>
              </a:rPr>
              <a:t>usage.requests</a:t>
            </a:r>
            <a:r>
              <a:rPr lang="en-US" sz="1200" dirty="0">
                <a:solidFill>
                  <a:srgbClr val="17333E"/>
                </a:solidFill>
                <a:latin typeface="K2D" panose="00000500000000000000" pitchFamily="2" charset="-34"/>
                <a:ea typeface="Aptos" pitchFamily="34" charset="-122"/>
                <a:cs typeface="K2D" panose="00000500000000000000" pitchFamily="2" charset="-34"/>
              </a:rPr>
              <a:t> · </a:t>
            </a:r>
            <a:r>
              <a:rPr lang="en-US" sz="1200" dirty="0" err="1">
                <a:solidFill>
                  <a:srgbClr val="17333E"/>
                </a:solidFill>
                <a:latin typeface="K2D" panose="00000500000000000000" pitchFamily="2" charset="-34"/>
                <a:ea typeface="Aptos" pitchFamily="34" charset="-122"/>
                <a:cs typeface="K2D" panose="00000500000000000000" pitchFamily="2" charset="-34"/>
              </a:rPr>
              <a:t>inputTokens</a:t>
            </a:r>
            <a:r>
              <a:rPr lang="en-US" sz="1200" dirty="0">
                <a:solidFill>
                  <a:srgbClr val="17333E"/>
                </a:solidFill>
                <a:latin typeface="K2D" panose="00000500000000000000" pitchFamily="2" charset="-34"/>
                <a:ea typeface="Aptos" pitchFamily="34" charset="-122"/>
                <a:cs typeface="K2D" panose="00000500000000000000" pitchFamily="2" charset="-34"/>
              </a:rPr>
              <a:t> · </a:t>
            </a:r>
            <a:r>
              <a:rPr lang="en-US" sz="1200" dirty="0" err="1">
                <a:solidFill>
                  <a:srgbClr val="17333E"/>
                </a:solidFill>
                <a:latin typeface="K2D" panose="00000500000000000000" pitchFamily="2" charset="-34"/>
                <a:ea typeface="Aptos" pitchFamily="34" charset="-122"/>
                <a:cs typeface="K2D" panose="00000500000000000000" pitchFamily="2" charset="-34"/>
              </a:rPr>
              <a:t>outputTokens</a:t>
            </a:r>
            <a:r>
              <a:rPr lang="en-US" sz="1200" dirty="0">
                <a:solidFill>
                  <a:srgbClr val="17333E"/>
                </a:solidFill>
                <a:latin typeface="K2D" panose="00000500000000000000" pitchFamily="2" charset="-34"/>
                <a:ea typeface="Aptos" pitchFamily="34" charset="-122"/>
                <a:cs typeface="K2D" panose="00000500000000000000" pitchFamily="2" charset="-34"/>
              </a:rPr>
              <a:t> · </a:t>
            </a:r>
            <a:r>
              <a:rPr lang="en-US" sz="1200" dirty="0" err="1">
                <a:solidFill>
                  <a:srgbClr val="17333E"/>
                </a:solidFill>
                <a:latin typeface="K2D" panose="00000500000000000000" pitchFamily="2" charset="-34"/>
                <a:ea typeface="Aptos" pitchFamily="34" charset="-122"/>
                <a:cs typeface="K2D" panose="00000500000000000000" pitchFamily="2" charset="-34"/>
              </a:rPr>
              <a:t>totalTokens</a:t>
            </a:r>
            <a:endParaRPr lang="en-US" sz="1200" dirty="0">
              <a:latin typeface="K2D" panose="00000500000000000000" pitchFamily="2" charset="-34"/>
              <a:cs typeface="K2D" panose="00000500000000000000" pitchFamily="2" charset="-34"/>
            </a:endParaRPr>
          </a:p>
        </p:txBody>
      </p:sp>
      <p:sp>
        <p:nvSpPr>
          <p:cNvPr id="27" name="Shape 22">
            <a:extLst>
              <a:ext uri="{FF2B5EF4-FFF2-40B4-BE49-F238E27FC236}">
                <a16:creationId xmlns:a16="http://schemas.microsoft.com/office/drawing/2014/main" id="{B4BF6045-4391-965F-9121-265F82E95BDE}"/>
              </a:ext>
            </a:extLst>
          </p:cNvPr>
          <p:cNvSpPr/>
          <p:nvPr/>
        </p:nvSpPr>
        <p:spPr>
          <a:xfrm>
            <a:off x="8427719" y="1578289"/>
            <a:ext cx="3657600" cy="2144259"/>
          </a:xfrm>
          <a:prstGeom prst="rect">
            <a:avLst/>
          </a:prstGeom>
          <a:solidFill>
            <a:srgbClr val="102B38"/>
          </a:solidFill>
          <a:ln w="12700">
            <a:solidFill>
              <a:srgbClr val="102B38"/>
            </a:solidFill>
            <a:prstDash val="solid"/>
          </a:ln>
        </p:spPr>
        <p:txBody>
          <a:bodyPr/>
          <a:lstStyle/>
          <a:p>
            <a:endParaRPr lang="da-DK">
              <a:latin typeface="K2D" panose="00000500000000000000" pitchFamily="2" charset="-34"/>
              <a:cs typeface="K2D" panose="00000500000000000000" pitchFamily="2" charset="-34"/>
            </a:endParaRPr>
          </a:p>
        </p:txBody>
      </p:sp>
      <p:sp>
        <p:nvSpPr>
          <p:cNvPr id="28" name="Text 23">
            <a:extLst>
              <a:ext uri="{FF2B5EF4-FFF2-40B4-BE49-F238E27FC236}">
                <a16:creationId xmlns:a16="http://schemas.microsoft.com/office/drawing/2014/main" id="{84292DFA-F194-D4AB-95F9-28EF56F5DD34}"/>
              </a:ext>
            </a:extLst>
          </p:cNvPr>
          <p:cNvSpPr/>
          <p:nvPr/>
        </p:nvSpPr>
        <p:spPr>
          <a:xfrm>
            <a:off x="9553695" y="1694315"/>
            <a:ext cx="1630031" cy="320040"/>
          </a:xfrm>
          <a:prstGeom prst="rect">
            <a:avLst/>
          </a:prstGeom>
          <a:noFill/>
          <a:ln/>
        </p:spPr>
        <p:txBody>
          <a:bodyPr wrap="square" lIns="0" tIns="0" rIns="0" bIns="0" rtlCol="0" anchor="t"/>
          <a:lstStyle/>
          <a:p>
            <a:pPr marL="0" indent="0">
              <a:buNone/>
            </a:pPr>
            <a:r>
              <a:rPr lang="en-US" sz="2000" b="1" err="1">
                <a:solidFill>
                  <a:srgbClr val="B9E5DA"/>
                </a:solidFill>
                <a:latin typeface="K2D" panose="00000500000000000000" pitchFamily="2" charset="-34"/>
                <a:cs typeface="K2D" panose="00000500000000000000" pitchFamily="2" charset="-34"/>
              </a:rPr>
              <a:t>Særskilt</a:t>
            </a:r>
            <a:r>
              <a:rPr lang="en-US" sz="2000" b="1">
                <a:solidFill>
                  <a:srgbClr val="B9E5DA"/>
                </a:solidFill>
                <a:latin typeface="K2D" panose="00000500000000000000" pitchFamily="2" charset="-34"/>
                <a:cs typeface="K2D" panose="00000500000000000000" pitchFamily="2" charset="-34"/>
              </a:rPr>
              <a:t> API: </a:t>
            </a:r>
            <a:endParaRPr lang="en-US" sz="2000">
              <a:latin typeface="K2D" panose="00000500000000000000" pitchFamily="2" charset="-34"/>
              <a:cs typeface="K2D" panose="00000500000000000000" pitchFamily="2" charset="-34"/>
            </a:endParaRPr>
          </a:p>
        </p:txBody>
      </p:sp>
      <p:sp>
        <p:nvSpPr>
          <p:cNvPr id="29" name="Text 24">
            <a:extLst>
              <a:ext uri="{FF2B5EF4-FFF2-40B4-BE49-F238E27FC236}">
                <a16:creationId xmlns:a16="http://schemas.microsoft.com/office/drawing/2014/main" id="{B2898238-0675-CDCC-5CC9-AC7AF0DFA1D3}"/>
              </a:ext>
            </a:extLst>
          </p:cNvPr>
          <p:cNvSpPr/>
          <p:nvPr/>
        </p:nvSpPr>
        <p:spPr>
          <a:xfrm>
            <a:off x="8690610" y="2451532"/>
            <a:ext cx="3269870" cy="2240280"/>
          </a:xfrm>
          <a:prstGeom prst="rect">
            <a:avLst/>
          </a:prstGeom>
          <a:noFill/>
          <a:ln/>
        </p:spPr>
        <p:txBody>
          <a:bodyPr wrap="square" lIns="0" tIns="0" rIns="0" bIns="0" rtlCol="0" anchor="t"/>
          <a:lstStyle/>
          <a:p>
            <a:pPr marL="285750" indent="-285750">
              <a:buFont typeface="Wingdings" panose="05000000000000000000" pitchFamily="2" charset="2"/>
              <a:buChar char="§"/>
            </a:pPr>
            <a:r>
              <a:rPr lang="en-US" sz="1400" err="1">
                <a:solidFill>
                  <a:srgbClr val="FFFFFF"/>
                </a:solidFill>
                <a:latin typeface="K2D" panose="00000500000000000000" pitchFamily="2" charset="-34"/>
                <a:ea typeface="Aptos" pitchFamily="34" charset="-122"/>
                <a:cs typeface="K2D" panose="00000500000000000000" pitchFamily="2" charset="-34"/>
              </a:rPr>
              <a:t>Skrivebeskyttet</a:t>
            </a:r>
            <a:r>
              <a:rPr lang="en-US" sz="1400">
                <a:solidFill>
                  <a:srgbClr val="FFFFFF"/>
                </a:solidFill>
                <a:latin typeface="K2D" panose="00000500000000000000" pitchFamily="2" charset="-34"/>
                <a:ea typeface="Aptos" pitchFamily="34" charset="-122"/>
                <a:cs typeface="K2D" panose="00000500000000000000" pitchFamily="2" charset="-34"/>
              </a:rPr>
              <a:t> bearer-token</a:t>
            </a:r>
            <a:endParaRPr lang="en-US" sz="1400">
              <a:latin typeface="K2D" panose="00000500000000000000" pitchFamily="2" charset="-34"/>
              <a:cs typeface="K2D" panose="00000500000000000000" pitchFamily="2" charset="-34"/>
            </a:endParaRPr>
          </a:p>
          <a:p>
            <a:pPr marL="285750" indent="-285750">
              <a:buFont typeface="Wingdings" panose="05000000000000000000" pitchFamily="2" charset="2"/>
              <a:buChar char="§"/>
            </a:pPr>
            <a:r>
              <a:rPr lang="en-US" sz="1400" err="1">
                <a:solidFill>
                  <a:srgbClr val="FFFFFF"/>
                </a:solidFill>
                <a:latin typeface="K2D" panose="00000500000000000000" pitchFamily="2" charset="-34"/>
                <a:ea typeface="Aptos" pitchFamily="34" charset="-122"/>
                <a:cs typeface="K2D" panose="00000500000000000000" pitchFamily="2" charset="-34"/>
              </a:rPr>
              <a:t>Tidsfiltrering</a:t>
            </a:r>
            <a:r>
              <a:rPr lang="en-US" sz="1400">
                <a:latin typeface="K2D" panose="00000500000000000000" pitchFamily="2" charset="-34"/>
                <a:cs typeface="K2D" panose="00000500000000000000" pitchFamily="2" charset="-34"/>
              </a:rPr>
              <a:t> </a:t>
            </a:r>
            <a:r>
              <a:rPr lang="en-US" sz="1400">
                <a:solidFill>
                  <a:schemeClr val="bg1"/>
                </a:solidFill>
                <a:latin typeface="K2D" panose="00000500000000000000" pitchFamily="2" charset="-34"/>
                <a:cs typeface="K2D" panose="00000500000000000000" pitchFamily="2" charset="-34"/>
              </a:rPr>
              <a:t>(</a:t>
            </a:r>
            <a:r>
              <a:rPr lang="en-US" sz="1400" err="1">
                <a:solidFill>
                  <a:srgbClr val="FFFFFF"/>
                </a:solidFill>
                <a:latin typeface="K2D" panose="00000500000000000000" pitchFamily="2" charset="-34"/>
                <a:ea typeface="Aptos" pitchFamily="34" charset="-122"/>
                <a:cs typeface="K2D" panose="00000500000000000000" pitchFamily="2" charset="-34"/>
              </a:rPr>
              <a:t>occurredAfter</a:t>
            </a:r>
            <a:r>
              <a:rPr lang="en-US" sz="1400">
                <a:solidFill>
                  <a:srgbClr val="FFFFFF"/>
                </a:solidFill>
                <a:latin typeface="K2D" panose="00000500000000000000" pitchFamily="2" charset="-34"/>
                <a:ea typeface="Aptos" pitchFamily="34" charset="-122"/>
                <a:cs typeface="K2D" panose="00000500000000000000" pitchFamily="2" charset="-34"/>
              </a:rPr>
              <a:t> / </a:t>
            </a:r>
            <a:r>
              <a:rPr lang="en-US" sz="1400" err="1">
                <a:solidFill>
                  <a:srgbClr val="FFFFFF"/>
                </a:solidFill>
                <a:latin typeface="K2D" panose="00000500000000000000" pitchFamily="2" charset="-34"/>
                <a:ea typeface="Aptos" pitchFamily="34" charset="-122"/>
                <a:cs typeface="K2D" panose="00000500000000000000" pitchFamily="2" charset="-34"/>
              </a:rPr>
              <a:t>occurredBefore</a:t>
            </a:r>
            <a:r>
              <a:rPr lang="en-US" sz="1400">
                <a:solidFill>
                  <a:srgbClr val="FFFFFF"/>
                </a:solidFill>
                <a:latin typeface="K2D" panose="00000500000000000000" pitchFamily="2" charset="-34"/>
                <a:ea typeface="Aptos" pitchFamily="34" charset="-122"/>
                <a:cs typeface="K2D" panose="00000500000000000000" pitchFamily="2" charset="-34"/>
              </a:rPr>
              <a:t>)</a:t>
            </a:r>
            <a:endParaRPr lang="en-US" sz="1400">
              <a:latin typeface="K2D" panose="00000500000000000000" pitchFamily="2" charset="-34"/>
              <a:cs typeface="K2D" panose="00000500000000000000" pitchFamily="2" charset="-34"/>
            </a:endParaRPr>
          </a:p>
          <a:p>
            <a:pPr marL="285750" indent="-285750">
              <a:buFont typeface="Wingdings" panose="05000000000000000000" pitchFamily="2" charset="2"/>
              <a:buChar char="§"/>
            </a:pPr>
            <a:r>
              <a:rPr lang="en-US" sz="1400">
                <a:solidFill>
                  <a:srgbClr val="FFFFFF"/>
                </a:solidFill>
                <a:latin typeface="K2D" panose="00000500000000000000" pitchFamily="2" charset="-34"/>
                <a:ea typeface="Aptos" pitchFamily="34" charset="-122"/>
                <a:cs typeface="K2D" panose="00000500000000000000" pitchFamily="2" charset="-34"/>
              </a:rPr>
              <a:t>Cursor-</a:t>
            </a:r>
            <a:r>
              <a:rPr lang="en-US" sz="1400" err="1">
                <a:solidFill>
                  <a:srgbClr val="FFFFFF"/>
                </a:solidFill>
                <a:latin typeface="K2D" panose="00000500000000000000" pitchFamily="2" charset="-34"/>
                <a:ea typeface="Aptos" pitchFamily="34" charset="-122"/>
                <a:cs typeface="K2D" panose="00000500000000000000" pitchFamily="2" charset="-34"/>
              </a:rPr>
              <a:t>paginering</a:t>
            </a:r>
            <a:r>
              <a:rPr lang="en-US" sz="1400">
                <a:latin typeface="K2D" panose="00000500000000000000" pitchFamily="2" charset="-34"/>
                <a:cs typeface="K2D" panose="00000500000000000000" pitchFamily="2" charset="-34"/>
              </a:rPr>
              <a:t> </a:t>
            </a:r>
            <a:r>
              <a:rPr lang="en-US" sz="1400">
                <a:solidFill>
                  <a:schemeClr val="bg1"/>
                </a:solidFill>
                <a:latin typeface="K2D" panose="00000500000000000000" pitchFamily="2" charset="-34"/>
                <a:cs typeface="K2D" panose="00000500000000000000" pitchFamily="2" charset="-34"/>
              </a:rPr>
              <a:t>(</a:t>
            </a:r>
            <a:r>
              <a:rPr lang="en-US" sz="1400">
                <a:solidFill>
                  <a:srgbClr val="FFFFFF"/>
                </a:solidFill>
                <a:latin typeface="K2D" panose="00000500000000000000" pitchFamily="2" charset="-34"/>
                <a:ea typeface="Aptos" pitchFamily="34" charset="-122"/>
                <a:cs typeface="K2D" panose="00000500000000000000" pitchFamily="2" charset="-34"/>
              </a:rPr>
              <a:t>cursor / </a:t>
            </a:r>
            <a:r>
              <a:rPr lang="en-US" sz="1400" err="1">
                <a:solidFill>
                  <a:srgbClr val="FFFFFF"/>
                </a:solidFill>
                <a:latin typeface="K2D" panose="00000500000000000000" pitchFamily="2" charset="-34"/>
                <a:ea typeface="Aptos" pitchFamily="34" charset="-122"/>
                <a:cs typeface="K2D" panose="00000500000000000000" pitchFamily="2" charset="-34"/>
              </a:rPr>
              <a:t>hasMore</a:t>
            </a:r>
            <a:r>
              <a:rPr lang="en-US" sz="1400">
                <a:solidFill>
                  <a:srgbClr val="FFFFFF"/>
                </a:solidFill>
                <a:latin typeface="K2D" panose="00000500000000000000" pitchFamily="2" charset="-34"/>
                <a:ea typeface="Aptos" pitchFamily="34" charset="-122"/>
                <a:cs typeface="K2D" panose="00000500000000000000" pitchFamily="2" charset="-34"/>
              </a:rPr>
              <a:t> / </a:t>
            </a:r>
            <a:r>
              <a:rPr lang="en-US" sz="1400" err="1">
                <a:solidFill>
                  <a:srgbClr val="FFFFFF"/>
                </a:solidFill>
                <a:latin typeface="K2D" panose="00000500000000000000" pitchFamily="2" charset="-34"/>
                <a:ea typeface="Aptos" pitchFamily="34" charset="-122"/>
                <a:cs typeface="K2D" panose="00000500000000000000" pitchFamily="2" charset="-34"/>
              </a:rPr>
              <a:t>nextCursor</a:t>
            </a:r>
            <a:r>
              <a:rPr lang="en-US" sz="1400">
                <a:solidFill>
                  <a:srgbClr val="FFFFFF"/>
                </a:solidFill>
                <a:latin typeface="K2D" panose="00000500000000000000" pitchFamily="2" charset="-34"/>
                <a:ea typeface="Aptos" pitchFamily="34" charset="-122"/>
                <a:cs typeface="K2D" panose="00000500000000000000" pitchFamily="2" charset="-34"/>
              </a:rPr>
              <a:t>)</a:t>
            </a:r>
            <a:endParaRPr lang="en-US" sz="1400">
              <a:latin typeface="K2D" panose="00000500000000000000" pitchFamily="2" charset="-34"/>
              <a:cs typeface="K2D" panose="00000500000000000000" pitchFamily="2" charset="-34"/>
            </a:endParaRPr>
          </a:p>
        </p:txBody>
      </p:sp>
      <p:sp>
        <p:nvSpPr>
          <p:cNvPr id="30" name="Text 25">
            <a:extLst>
              <a:ext uri="{FF2B5EF4-FFF2-40B4-BE49-F238E27FC236}">
                <a16:creationId xmlns:a16="http://schemas.microsoft.com/office/drawing/2014/main" id="{843C858F-B431-BBC7-D1B6-140FC0CC3444}"/>
              </a:ext>
            </a:extLst>
          </p:cNvPr>
          <p:cNvSpPr/>
          <p:nvPr/>
        </p:nvSpPr>
        <p:spPr>
          <a:xfrm>
            <a:off x="8706255" y="5085588"/>
            <a:ext cx="3379065" cy="374904"/>
          </a:xfrm>
          <a:prstGeom prst="rect">
            <a:avLst/>
          </a:prstGeom>
          <a:noFill/>
          <a:ln/>
        </p:spPr>
        <p:txBody>
          <a:bodyPr wrap="square" lIns="0" tIns="0" rIns="0" bIns="0" rtlCol="0" anchor="t"/>
          <a:lstStyle/>
          <a:p>
            <a:pPr marL="0" indent="0">
              <a:buNone/>
            </a:pPr>
            <a:endParaRPr lang="en-US" sz="1200">
              <a:solidFill>
                <a:schemeClr val="bg1"/>
              </a:solidFill>
              <a:latin typeface="K2D" panose="00000500000000000000" pitchFamily="2" charset="-34"/>
              <a:cs typeface="K2D" panose="00000500000000000000" pitchFamily="2" charset="-34"/>
            </a:endParaRPr>
          </a:p>
        </p:txBody>
      </p:sp>
      <p:sp>
        <p:nvSpPr>
          <p:cNvPr id="31" name="Text 26">
            <a:extLst>
              <a:ext uri="{FF2B5EF4-FFF2-40B4-BE49-F238E27FC236}">
                <a16:creationId xmlns:a16="http://schemas.microsoft.com/office/drawing/2014/main" id="{C751567C-BF3F-B4CA-A7D2-681367C6B57A}"/>
              </a:ext>
            </a:extLst>
          </p:cNvPr>
          <p:cNvSpPr/>
          <p:nvPr/>
        </p:nvSpPr>
        <p:spPr>
          <a:xfrm>
            <a:off x="8403562" y="3793535"/>
            <a:ext cx="3681758" cy="791345"/>
          </a:xfrm>
          <a:prstGeom prst="rect">
            <a:avLst/>
          </a:prstGeom>
          <a:noFill/>
          <a:ln/>
        </p:spPr>
        <p:txBody>
          <a:bodyPr wrap="square" lIns="0" tIns="0" rIns="0" bIns="0" rtlCol="0" anchor="t"/>
          <a:lstStyle/>
          <a:p>
            <a:pPr marL="0" indent="0">
              <a:buNone/>
            </a:pPr>
            <a:r>
              <a:rPr lang="en-US" sz="1400" b="1">
                <a:solidFill>
                  <a:srgbClr val="52676E"/>
                </a:solidFill>
                <a:latin typeface="K2D" panose="00000500000000000000" pitchFamily="2" charset="-34"/>
                <a:ea typeface="Aptos" pitchFamily="34" charset="-122"/>
                <a:cs typeface="K2D" panose="00000500000000000000" pitchFamily="2" charset="-34"/>
              </a:rPr>
              <a:t>IKKE MED I FASE 1: </a:t>
            </a:r>
          </a:p>
          <a:p>
            <a:pPr marL="0" indent="0">
              <a:buNone/>
            </a:pPr>
            <a:r>
              <a:rPr lang="en-US" sz="1400">
                <a:solidFill>
                  <a:srgbClr val="52676E"/>
                </a:solidFill>
                <a:latin typeface="K2D" panose="00000500000000000000" pitchFamily="2" charset="-34"/>
                <a:ea typeface="Aptos" pitchFamily="34" charset="-122"/>
                <a:cs typeface="K2D" panose="00000500000000000000" pitchFamily="2" charset="-34"/>
              </a:rPr>
              <a:t>Prompts, </a:t>
            </a:r>
            <a:r>
              <a:rPr lang="en-US" sz="1400" err="1">
                <a:solidFill>
                  <a:srgbClr val="52676E"/>
                </a:solidFill>
                <a:latin typeface="K2D" panose="00000500000000000000" pitchFamily="2" charset="-34"/>
                <a:ea typeface="Aptos" pitchFamily="34" charset="-122"/>
                <a:cs typeface="K2D" panose="00000500000000000000" pitchFamily="2" charset="-34"/>
              </a:rPr>
              <a:t>svar</a:t>
            </a:r>
            <a:r>
              <a:rPr lang="en-US" sz="1400">
                <a:solidFill>
                  <a:srgbClr val="52676E"/>
                </a:solidFill>
                <a:latin typeface="K2D" panose="00000500000000000000" pitchFamily="2" charset="-34"/>
                <a:ea typeface="Aptos" pitchFamily="34" charset="-122"/>
                <a:cs typeface="K2D" panose="00000500000000000000" pitchFamily="2" charset="-34"/>
              </a:rPr>
              <a:t>, </a:t>
            </a:r>
            <a:r>
              <a:rPr lang="en-US" sz="1400" err="1">
                <a:solidFill>
                  <a:srgbClr val="52676E"/>
                </a:solidFill>
                <a:latin typeface="K2D" panose="00000500000000000000" pitchFamily="2" charset="-34"/>
                <a:ea typeface="Aptos" pitchFamily="34" charset="-122"/>
                <a:cs typeface="K2D" panose="00000500000000000000" pitchFamily="2" charset="-34"/>
              </a:rPr>
              <a:t>detaljerede</a:t>
            </a:r>
            <a:r>
              <a:rPr lang="en-US" sz="1400">
                <a:solidFill>
                  <a:srgbClr val="52676E"/>
                </a:solidFill>
                <a:latin typeface="K2D" panose="00000500000000000000" pitchFamily="2" charset="-34"/>
                <a:ea typeface="Aptos" pitchFamily="34" charset="-122"/>
                <a:cs typeface="K2D" panose="00000500000000000000" pitchFamily="2" charset="-34"/>
              </a:rPr>
              <a:t> traces, </a:t>
            </a:r>
            <a:r>
              <a:rPr lang="en-US" sz="1400" err="1">
                <a:solidFill>
                  <a:srgbClr val="52676E"/>
                </a:solidFill>
                <a:latin typeface="K2D" panose="00000500000000000000" pitchFamily="2" charset="-34"/>
                <a:ea typeface="Aptos" pitchFamily="34" charset="-122"/>
                <a:cs typeface="K2D" panose="00000500000000000000" pitchFamily="2" charset="-34"/>
              </a:rPr>
              <a:t>værktøjskald</a:t>
            </a:r>
            <a:r>
              <a:rPr lang="en-US" sz="1400">
                <a:solidFill>
                  <a:srgbClr val="52676E"/>
                </a:solidFill>
                <a:latin typeface="K2D" panose="00000500000000000000" pitchFamily="2" charset="-34"/>
                <a:ea typeface="Aptos" pitchFamily="34" charset="-122"/>
                <a:cs typeface="K2D" panose="00000500000000000000" pitchFamily="2" charset="-34"/>
              </a:rPr>
              <a:t>, Entra-/</a:t>
            </a:r>
            <a:r>
              <a:rPr lang="en-US" sz="1400" err="1">
                <a:solidFill>
                  <a:srgbClr val="52676E"/>
                </a:solidFill>
                <a:latin typeface="K2D" panose="00000500000000000000" pitchFamily="2" charset="-34"/>
                <a:ea typeface="Aptos" pitchFamily="34" charset="-122"/>
                <a:cs typeface="K2D" panose="00000500000000000000" pitchFamily="2" charset="-34"/>
              </a:rPr>
              <a:t>afdelingsdata</a:t>
            </a:r>
            <a:r>
              <a:rPr lang="en-US" sz="1400">
                <a:solidFill>
                  <a:srgbClr val="52676E"/>
                </a:solidFill>
                <a:latin typeface="K2D" panose="00000500000000000000" pitchFamily="2" charset="-34"/>
                <a:ea typeface="Aptos" pitchFamily="34" charset="-122"/>
                <a:cs typeface="K2D" panose="00000500000000000000" pitchFamily="2" charset="-34"/>
              </a:rPr>
              <a:t>, og </a:t>
            </a:r>
            <a:r>
              <a:rPr lang="en-US" sz="1400" err="1">
                <a:solidFill>
                  <a:srgbClr val="52676E"/>
                </a:solidFill>
                <a:latin typeface="K2D" panose="00000500000000000000" pitchFamily="2" charset="-34"/>
                <a:ea typeface="Aptos" pitchFamily="34" charset="-122"/>
                <a:cs typeface="K2D" panose="00000500000000000000" pitchFamily="2" charset="-34"/>
              </a:rPr>
              <a:t>lign</a:t>
            </a:r>
            <a:r>
              <a:rPr lang="en-US" sz="1400">
                <a:solidFill>
                  <a:srgbClr val="52676E"/>
                </a:solidFill>
                <a:latin typeface="K2D" panose="00000500000000000000" pitchFamily="2" charset="-34"/>
                <a:ea typeface="Aptos" pitchFamily="34" charset="-122"/>
                <a:cs typeface="K2D" panose="00000500000000000000" pitchFamily="2" charset="-34"/>
              </a:rPr>
              <a:t>.</a:t>
            </a:r>
            <a:endParaRPr lang="en-US" sz="1400">
              <a:latin typeface="K2D" panose="00000500000000000000" pitchFamily="2" charset="-34"/>
              <a:cs typeface="K2D" panose="00000500000000000000" pitchFamily="2" charset="-34"/>
            </a:endParaRPr>
          </a:p>
        </p:txBody>
      </p:sp>
      <p:pic>
        <p:nvPicPr>
          <p:cNvPr id="33" name="Picture 15">
            <a:extLst>
              <a:ext uri="{FF2B5EF4-FFF2-40B4-BE49-F238E27FC236}">
                <a16:creationId xmlns:a16="http://schemas.microsoft.com/office/drawing/2014/main" id="{51B6668F-66E2-1652-D3A2-EED70CB00463}"/>
              </a:ext>
            </a:extLst>
          </p:cNvPr>
          <p:cNvPicPr>
            <a:picLocks noChangeAspect="1"/>
          </p:cNvPicPr>
          <p:nvPr/>
        </p:nvPicPr>
        <p:blipFill>
          <a:blip r:embed="rId2"/>
          <a:srcRect b="350"/>
          <a:stretch>
            <a:fillRect/>
          </a:stretch>
        </p:blipFill>
        <p:spPr>
          <a:xfrm>
            <a:off x="304218" y="4403388"/>
            <a:ext cx="7984639" cy="2391706"/>
          </a:xfrm>
          <a:prstGeom prst="rect">
            <a:avLst/>
          </a:prstGeom>
        </p:spPr>
      </p:pic>
      <p:sp>
        <p:nvSpPr>
          <p:cNvPr id="39" name="Text 25">
            <a:extLst>
              <a:ext uri="{FF2B5EF4-FFF2-40B4-BE49-F238E27FC236}">
                <a16:creationId xmlns:a16="http://schemas.microsoft.com/office/drawing/2014/main" id="{C432B0F2-6F6C-F972-0495-B57B8A442A7F}"/>
              </a:ext>
            </a:extLst>
          </p:cNvPr>
          <p:cNvSpPr/>
          <p:nvPr/>
        </p:nvSpPr>
        <p:spPr>
          <a:xfrm>
            <a:off x="8679177" y="2132421"/>
            <a:ext cx="3379065" cy="374904"/>
          </a:xfrm>
          <a:prstGeom prst="rect">
            <a:avLst/>
          </a:prstGeom>
          <a:noFill/>
          <a:ln/>
        </p:spPr>
        <p:txBody>
          <a:bodyPr wrap="square" lIns="0" tIns="0" rIns="0" bIns="0" rtlCol="0" anchor="t"/>
          <a:lstStyle/>
          <a:p>
            <a:pPr marL="0" indent="0">
              <a:buNone/>
            </a:pPr>
            <a:r>
              <a:rPr lang="en-US" sz="1400">
                <a:solidFill>
                  <a:schemeClr val="bg1"/>
                </a:solidFill>
                <a:latin typeface="K2D" panose="00000500000000000000" pitchFamily="2" charset="-34"/>
                <a:ea typeface="Aptos" pitchFamily="34" charset="-122"/>
                <a:cs typeface="K2D" panose="00000500000000000000" pitchFamily="2" charset="-34"/>
              </a:rPr>
              <a:t>GET /</a:t>
            </a:r>
            <a:r>
              <a:rPr lang="en-US" sz="1400" err="1">
                <a:solidFill>
                  <a:schemeClr val="bg1"/>
                </a:solidFill>
                <a:latin typeface="K2D" panose="00000500000000000000" pitchFamily="2" charset="-34"/>
                <a:ea typeface="Aptos" pitchFamily="34" charset="-122"/>
                <a:cs typeface="K2D" panose="00000500000000000000" pitchFamily="2" charset="-34"/>
              </a:rPr>
              <a:t>api</a:t>
            </a:r>
            <a:r>
              <a:rPr lang="en-US" sz="1400">
                <a:solidFill>
                  <a:schemeClr val="bg1"/>
                </a:solidFill>
                <a:latin typeface="K2D" panose="00000500000000000000" pitchFamily="2" charset="-34"/>
                <a:ea typeface="Aptos" pitchFamily="34" charset="-122"/>
                <a:cs typeface="K2D" panose="00000500000000000000" pitchFamily="2" charset="-34"/>
              </a:rPr>
              <a:t>/external/v1/ai-usage/events</a:t>
            </a:r>
            <a:endParaRPr lang="en-US" sz="1400">
              <a:solidFill>
                <a:schemeClr val="bg1"/>
              </a:solidFill>
              <a:latin typeface="K2D" panose="00000500000000000000" pitchFamily="2" charset="-34"/>
              <a:cs typeface="K2D" panose="00000500000000000000" pitchFamily="2" charset="-34"/>
            </a:endParaRPr>
          </a:p>
        </p:txBody>
      </p:sp>
    </p:spTree>
    <p:extLst>
      <p:ext uri="{BB962C8B-B14F-4D97-AF65-F5344CB8AC3E}">
        <p14:creationId xmlns:p14="http://schemas.microsoft.com/office/powerpoint/2010/main" val="3450015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985A99-C329-0E40-14F9-32C10456A7B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93C8B63-FB2A-FD9E-A13E-C0E562AE2BC8}"/>
              </a:ext>
            </a:extLst>
          </p:cNvPr>
          <p:cNvSpPr txBox="1"/>
          <p:nvPr/>
        </p:nvSpPr>
        <p:spPr>
          <a:xfrm>
            <a:off x="640080" y="438912"/>
            <a:ext cx="10881360" cy="1846659"/>
          </a:xfrm>
          <a:prstGeom prst="rect">
            <a:avLst/>
          </a:prstGeom>
          <a:noFill/>
        </p:spPr>
        <p:txBody>
          <a:bodyPr wrap="square" lIns="0" tIns="0" rIns="0" bIns="0" anchor="t">
            <a:spAutoFit/>
          </a:bodyPr>
          <a:lstStyle/>
          <a:p>
            <a:r>
              <a:rPr lang="en-US" sz="4000" b="1">
                <a:solidFill>
                  <a:srgbClr val="57256E"/>
                </a:solidFill>
                <a:latin typeface="K2D"/>
              </a:rPr>
              <a:t>Krav ID: XXYY: </a:t>
            </a:r>
            <a:r>
              <a:rPr lang="da-DK" sz="4000">
                <a:solidFill>
                  <a:srgbClr val="57256E"/>
                </a:solidFill>
                <a:latin typeface="K2D"/>
              </a:rPr>
              <a:t>Integration til kommunens fælles AI-governance-/</a:t>
            </a:r>
            <a:r>
              <a:rPr lang="da-DK" sz="4000" err="1">
                <a:solidFill>
                  <a:srgbClr val="57256E"/>
                </a:solidFill>
                <a:latin typeface="K2D"/>
              </a:rPr>
              <a:t>insightsplatform</a:t>
            </a:r>
            <a:endParaRPr lang="da-DK" sz="4000">
              <a:solidFill>
                <a:srgbClr val="57256E"/>
              </a:solidFill>
              <a:latin typeface="K2D"/>
            </a:endParaRPr>
          </a:p>
          <a:p>
            <a:endParaRPr lang="en-US" sz="4000" b="1">
              <a:solidFill>
                <a:srgbClr val="57256E"/>
              </a:solidFill>
              <a:latin typeface="K2D"/>
              <a:cs typeface="K2D"/>
            </a:endParaRPr>
          </a:p>
        </p:txBody>
      </p:sp>
      <p:graphicFrame>
        <p:nvGraphicFramePr>
          <p:cNvPr id="3" name="Tabel 2">
            <a:extLst>
              <a:ext uri="{FF2B5EF4-FFF2-40B4-BE49-F238E27FC236}">
                <a16:creationId xmlns:a16="http://schemas.microsoft.com/office/drawing/2014/main" id="{BF0E4461-C963-EFCE-6602-A12653D09D40}"/>
              </a:ext>
            </a:extLst>
          </p:cNvPr>
          <p:cNvGraphicFramePr>
            <a:graphicFrameLocks noGrp="1"/>
          </p:cNvGraphicFramePr>
          <p:nvPr>
            <p:extLst>
              <p:ext uri="{D42A27DB-BD31-4B8C-83A1-F6EECF244321}">
                <p14:modId xmlns:p14="http://schemas.microsoft.com/office/powerpoint/2010/main" val="1107297474"/>
              </p:ext>
            </p:extLst>
          </p:nvPr>
        </p:nvGraphicFramePr>
        <p:xfrm>
          <a:off x="640080" y="2212848"/>
          <a:ext cx="10927080" cy="3630168"/>
        </p:xfrm>
        <a:graphic>
          <a:graphicData uri="http://schemas.openxmlformats.org/drawingml/2006/table">
            <a:tbl>
              <a:tblPr>
                <a:tableStyleId>{5C22544A-7EE6-4342-B048-85BDC9FD1C3A}</a:tableStyleId>
              </a:tblPr>
              <a:tblGrid>
                <a:gridCol w="2011680">
                  <a:extLst>
                    <a:ext uri="{9D8B030D-6E8A-4147-A177-3AD203B41FA5}">
                      <a16:colId xmlns:a16="http://schemas.microsoft.com/office/drawing/2014/main" val="2764259385"/>
                    </a:ext>
                  </a:extLst>
                </a:gridCol>
                <a:gridCol w="8915400">
                  <a:extLst>
                    <a:ext uri="{9D8B030D-6E8A-4147-A177-3AD203B41FA5}">
                      <a16:colId xmlns:a16="http://schemas.microsoft.com/office/drawing/2014/main" val="3622181242"/>
                    </a:ext>
                  </a:extLst>
                </a:gridCol>
              </a:tblGrid>
              <a:tr h="969264">
                <a:tc gridSpan="2">
                  <a:txBody>
                    <a:bodyPr/>
                    <a:lstStyle/>
                    <a:p>
                      <a:pPr algn="l" fontAlgn="t">
                        <a:lnSpc>
                          <a:spcPct val="100000"/>
                        </a:lnSpc>
                        <a:spcBef>
                          <a:spcPts val="0"/>
                        </a:spcBef>
                        <a:spcAft>
                          <a:spcPts val="200"/>
                        </a:spcAft>
                        <a:buNone/>
                      </a:pPr>
                      <a:r>
                        <a:rPr lang="da-DK" sz="1400" b="1">
                          <a:solidFill>
                            <a:srgbClr val="57256E"/>
                          </a:solidFill>
                          <a:effectLst/>
                          <a:latin typeface="K2D"/>
                        </a:rPr>
                        <a:t>Forslag til kravformulering:</a:t>
                      </a:r>
                    </a:p>
                    <a:p>
                      <a:pPr algn="l" fontAlgn="t">
                        <a:lnSpc>
                          <a:spcPct val="100000"/>
                        </a:lnSpc>
                        <a:spcBef>
                          <a:spcPts val="0"/>
                        </a:spcBef>
                        <a:spcAft>
                          <a:spcPts val="200"/>
                        </a:spcAft>
                        <a:buNone/>
                      </a:pPr>
                      <a:r>
                        <a:rPr lang="da-DK" sz="1400" b="0" i="1">
                          <a:solidFill>
                            <a:srgbClr val="17333E"/>
                          </a:solidFill>
                          <a:effectLst/>
                          <a:latin typeface="K2D"/>
                        </a:rPr>
                        <a:t>Leverandøren skal via et dokumenteret, adgangsbegrænset API kunne udstille aftalte metadata om AI-anvendelsen til kommunens valgte governance- og analyseplatform. Data skal kunne anvendes til et samlet overblik på tværs af leverandører og fagsystemer.</a:t>
                      </a:r>
                      <a:endParaRPr lang="da-DK" sz="1050" b="0" i="1">
                        <a:effectLst/>
                        <a:latin typeface="Segoe UI"/>
                      </a:endParaRPr>
                    </a:p>
                  </a:txBody>
                  <a:tcPr marL="164592" marR="164592" marT="73152" marB="54864" anchor="ctr">
                    <a:solidFill>
                      <a:srgbClr val="F1E8F4"/>
                    </a:solidFill>
                  </a:tcPr>
                </a:tc>
                <a:tc hMerge="1">
                  <a:txBody>
                    <a:bodyPr/>
                    <a:lstStyle/>
                    <a:p>
                      <a:endParaRPr lang="da-DK"/>
                    </a:p>
                  </a:txBody>
                  <a:tcPr/>
                </a:tc>
                <a:extLst>
                  <a:ext uri="{0D108BD9-81ED-4DB2-BD59-A6C34878D82A}">
                    <a16:rowId xmlns:a16="http://schemas.microsoft.com/office/drawing/2014/main" val="1299361434"/>
                  </a:ext>
                </a:extLst>
              </a:tr>
              <a:tr h="411480">
                <a:tc>
                  <a:txBody>
                    <a:bodyPr/>
                    <a:lstStyle/>
                    <a:p>
                      <a:pPr algn="l">
                        <a:lnSpc>
                          <a:spcPct val="100000"/>
                        </a:lnSpc>
                        <a:spcBef>
                          <a:spcPts val="0"/>
                        </a:spcBef>
                        <a:spcAft>
                          <a:spcPts val="0"/>
                        </a:spcAft>
                        <a:buNone/>
                      </a:pPr>
                      <a:r>
                        <a:rPr lang="da-DK" sz="1400" b="1">
                          <a:solidFill>
                            <a:srgbClr val="FFFFFF"/>
                          </a:solidFill>
                          <a:effectLst/>
                          <a:latin typeface="K2D"/>
                        </a:rPr>
                        <a:t>Område</a:t>
                      </a:r>
                    </a:p>
                  </a:txBody>
                  <a:tcPr marL="128016" marR="109728" marB="36576" anchor="ctr">
                    <a:solidFill>
                      <a:srgbClr val="57256E"/>
                    </a:solidFill>
                  </a:tcPr>
                </a:tc>
                <a:tc>
                  <a:txBody>
                    <a:bodyPr/>
                    <a:lstStyle/>
                    <a:p>
                      <a:pPr algn="l">
                        <a:lnSpc>
                          <a:spcPct val="100000"/>
                        </a:lnSpc>
                        <a:spcBef>
                          <a:spcPts val="0"/>
                        </a:spcBef>
                        <a:spcAft>
                          <a:spcPts val="0"/>
                        </a:spcAft>
                        <a:buNone/>
                      </a:pPr>
                      <a:r>
                        <a:rPr lang="da-DK" sz="1400" b="1">
                          <a:solidFill>
                            <a:srgbClr val="FFFFFF"/>
                          </a:solidFill>
                          <a:effectLst/>
                          <a:latin typeface="K2D"/>
                        </a:rPr>
                        <a:t>Hvad skal vi kræve afklaret?</a:t>
                      </a:r>
                    </a:p>
                  </a:txBody>
                  <a:tcPr marL="128016" marR="109728" marB="36576" anchor="ctr">
                    <a:solidFill>
                      <a:srgbClr val="57256E"/>
                    </a:solidFill>
                  </a:tcPr>
                </a:tc>
                <a:extLst>
                  <a:ext uri="{0D108BD9-81ED-4DB2-BD59-A6C34878D82A}">
                    <a16:rowId xmlns:a16="http://schemas.microsoft.com/office/drawing/2014/main" val="1171991971"/>
                  </a:ext>
                </a:extLst>
              </a:tr>
              <a:tr h="374904">
                <a:tc>
                  <a:txBody>
                    <a:bodyPr/>
                    <a:lstStyle/>
                    <a:p>
                      <a:pPr algn="l">
                        <a:lnSpc>
                          <a:spcPct val="100000"/>
                        </a:lnSpc>
                        <a:spcBef>
                          <a:spcPts val="0"/>
                        </a:spcBef>
                        <a:spcAft>
                          <a:spcPts val="0"/>
                        </a:spcAft>
                        <a:buNone/>
                      </a:pPr>
                      <a:r>
                        <a:rPr lang="da-DK" sz="1400" b="1">
                          <a:solidFill>
                            <a:srgbClr val="007F7A"/>
                          </a:solidFill>
                          <a:effectLst/>
                          <a:latin typeface="K2D"/>
                        </a:rPr>
                        <a:t>Aktivitet</a:t>
                      </a:r>
                    </a:p>
                  </a:txBody>
                  <a:tcPr marL="128016" marR="109728" marT="32004" marB="27432" anchor="ctr">
                    <a:solidFill>
                      <a:srgbClr val="E3F1EE"/>
                    </a:solidFill>
                  </a:tcPr>
                </a:tc>
                <a:tc>
                  <a:txBody>
                    <a:bodyPr/>
                    <a:lstStyle/>
                    <a:p>
                      <a:pPr algn="l">
                        <a:lnSpc>
                          <a:spcPct val="100000"/>
                        </a:lnSpc>
                        <a:spcBef>
                          <a:spcPts val="0"/>
                        </a:spcBef>
                        <a:spcAft>
                          <a:spcPts val="0"/>
                        </a:spcAft>
                        <a:buNone/>
                      </a:pPr>
                      <a:r>
                        <a:rPr lang="da-DK" sz="1400" b="0">
                          <a:solidFill>
                            <a:srgbClr val="17333E"/>
                          </a:solidFill>
                          <a:effectLst/>
                          <a:latin typeface="K2D"/>
                        </a:rPr>
                        <a:t>Hvilken AI-funktion eller assistent er anvendt, hvornår og med hvilken model?</a:t>
                      </a:r>
                    </a:p>
                  </a:txBody>
                  <a:tcPr marL="146304" marR="146304" marT="32004" marB="27432" anchor="ctr">
                    <a:solidFill>
                      <a:srgbClr val="FFFFFF"/>
                    </a:solidFill>
                  </a:tcPr>
                </a:tc>
                <a:extLst>
                  <a:ext uri="{0D108BD9-81ED-4DB2-BD59-A6C34878D82A}">
                    <a16:rowId xmlns:a16="http://schemas.microsoft.com/office/drawing/2014/main" val="3887139732"/>
                  </a:ext>
                </a:extLst>
              </a:tr>
              <a:tr h="374904">
                <a:tc>
                  <a:txBody>
                    <a:bodyPr/>
                    <a:lstStyle/>
                    <a:p>
                      <a:pPr algn="l">
                        <a:lnSpc>
                          <a:spcPct val="100000"/>
                        </a:lnSpc>
                        <a:spcBef>
                          <a:spcPts val="0"/>
                        </a:spcBef>
                        <a:spcAft>
                          <a:spcPts val="0"/>
                        </a:spcAft>
                        <a:buNone/>
                      </a:pPr>
                      <a:r>
                        <a:rPr lang="da-DK" sz="1400" b="1">
                          <a:solidFill>
                            <a:srgbClr val="007F7A"/>
                          </a:solidFill>
                          <a:effectLst/>
                          <a:latin typeface="K2D"/>
                        </a:rPr>
                        <a:t>Sammenhæng</a:t>
                      </a:r>
                    </a:p>
                  </a:txBody>
                  <a:tcPr marL="128016" marR="109728" marT="32004" marB="27432" anchor="ctr">
                    <a:solidFill>
                      <a:srgbClr val="E3F1EE"/>
                    </a:solidFill>
                  </a:tcPr>
                </a:tc>
                <a:tc>
                  <a:txBody>
                    <a:bodyPr/>
                    <a:lstStyle/>
                    <a:p>
                      <a:pPr algn="l">
                        <a:lnSpc>
                          <a:spcPct val="100000"/>
                        </a:lnSpc>
                        <a:spcBef>
                          <a:spcPts val="0"/>
                        </a:spcBef>
                        <a:spcAft>
                          <a:spcPts val="0"/>
                        </a:spcAft>
                        <a:buNone/>
                      </a:pPr>
                      <a:r>
                        <a:rPr lang="da-DK" sz="1400" b="0">
                          <a:solidFill>
                            <a:srgbClr val="17333E"/>
                          </a:solidFill>
                          <a:effectLst/>
                          <a:latin typeface="K2D"/>
                        </a:rPr>
                        <a:t>Stabile hændelses- og samtale-id’er, så aktivitet kan sammenholdes uden dobbelttælling.</a:t>
                      </a:r>
                    </a:p>
                  </a:txBody>
                  <a:tcPr marL="146304" marR="146304" marT="32004" marB="27432" anchor="ctr">
                    <a:solidFill>
                      <a:srgbClr val="F6F2EE"/>
                    </a:solidFill>
                  </a:tcPr>
                </a:tc>
                <a:extLst>
                  <a:ext uri="{0D108BD9-81ED-4DB2-BD59-A6C34878D82A}">
                    <a16:rowId xmlns:a16="http://schemas.microsoft.com/office/drawing/2014/main" val="2661709965"/>
                  </a:ext>
                </a:extLst>
              </a:tr>
              <a:tr h="374904">
                <a:tc>
                  <a:txBody>
                    <a:bodyPr/>
                    <a:lstStyle/>
                    <a:p>
                      <a:pPr algn="l">
                        <a:lnSpc>
                          <a:spcPct val="100000"/>
                        </a:lnSpc>
                        <a:spcBef>
                          <a:spcPts val="0"/>
                        </a:spcBef>
                        <a:spcAft>
                          <a:spcPts val="0"/>
                        </a:spcAft>
                        <a:buNone/>
                      </a:pPr>
                      <a:r>
                        <a:rPr lang="da-DK" sz="1400" b="1">
                          <a:solidFill>
                            <a:srgbClr val="007F7A"/>
                          </a:solidFill>
                          <a:effectLst/>
                          <a:latin typeface="K2D"/>
                        </a:rPr>
                        <a:t>Organisation</a:t>
                      </a:r>
                    </a:p>
                  </a:txBody>
                  <a:tcPr marL="128016" marR="109728" marT="32004" marB="27432" anchor="ctr">
                    <a:solidFill>
                      <a:srgbClr val="E3F1EE"/>
                    </a:solidFill>
                  </a:tcPr>
                </a:tc>
                <a:tc>
                  <a:txBody>
                    <a:bodyPr/>
                    <a:lstStyle/>
                    <a:p>
                      <a:pPr algn="l">
                        <a:lnSpc>
                          <a:spcPct val="100000"/>
                        </a:lnSpc>
                        <a:spcBef>
                          <a:spcPts val="0"/>
                        </a:spcBef>
                        <a:spcAft>
                          <a:spcPts val="0"/>
                        </a:spcAft>
                        <a:buNone/>
                      </a:pPr>
                      <a:r>
                        <a:rPr lang="da-DK" sz="1400" b="0">
                          <a:solidFill>
                            <a:srgbClr val="17333E"/>
                          </a:solidFill>
                          <a:effectLst/>
                          <a:latin typeface="K2D"/>
                        </a:rPr>
                        <a:t>Mulighed for relevant organisatorisk opdeling uden unødvendig personidentifikation.</a:t>
                      </a:r>
                    </a:p>
                  </a:txBody>
                  <a:tcPr marL="146304" marR="146304" marT="32004" marB="27432" anchor="ctr">
                    <a:solidFill>
                      <a:srgbClr val="FFFFFF"/>
                    </a:solidFill>
                  </a:tcPr>
                </a:tc>
                <a:extLst>
                  <a:ext uri="{0D108BD9-81ED-4DB2-BD59-A6C34878D82A}">
                    <a16:rowId xmlns:a16="http://schemas.microsoft.com/office/drawing/2014/main" val="373055269"/>
                  </a:ext>
                </a:extLst>
              </a:tr>
              <a:tr h="374904">
                <a:tc>
                  <a:txBody>
                    <a:bodyPr/>
                    <a:lstStyle/>
                    <a:p>
                      <a:pPr algn="l">
                        <a:lnSpc>
                          <a:spcPct val="100000"/>
                        </a:lnSpc>
                        <a:spcBef>
                          <a:spcPts val="0"/>
                        </a:spcBef>
                        <a:spcAft>
                          <a:spcPts val="0"/>
                        </a:spcAft>
                        <a:buNone/>
                      </a:pPr>
                      <a:r>
                        <a:rPr lang="da-DK" sz="1400" b="1">
                          <a:solidFill>
                            <a:srgbClr val="007F7A"/>
                          </a:solidFill>
                          <a:effectLst/>
                          <a:latin typeface="K2D"/>
                        </a:rPr>
                        <a:t>Forbrug</a:t>
                      </a:r>
                    </a:p>
                  </a:txBody>
                  <a:tcPr marL="128016" marR="109728" marT="32004" marB="27432" anchor="ctr">
                    <a:solidFill>
                      <a:srgbClr val="E3F1EE"/>
                    </a:solidFill>
                  </a:tcPr>
                </a:tc>
                <a:tc>
                  <a:txBody>
                    <a:bodyPr/>
                    <a:lstStyle/>
                    <a:p>
                      <a:pPr algn="l">
                        <a:lnSpc>
                          <a:spcPct val="100000"/>
                        </a:lnSpc>
                        <a:spcBef>
                          <a:spcPts val="0"/>
                        </a:spcBef>
                        <a:spcAft>
                          <a:spcPts val="0"/>
                        </a:spcAft>
                        <a:buNone/>
                      </a:pPr>
                      <a:r>
                        <a:rPr lang="da-DK" sz="1400" b="0">
                          <a:solidFill>
                            <a:srgbClr val="17333E"/>
                          </a:solidFill>
                          <a:effectLst/>
                          <a:latin typeface="K2D"/>
                        </a:rPr>
                        <a:t>Ensartet definerede brugs- og tokenmålinger samt tydelig markering af manglende data.</a:t>
                      </a:r>
                    </a:p>
                  </a:txBody>
                  <a:tcPr marL="146304" marR="146304" marT="32004" marB="27432" anchor="ctr">
                    <a:solidFill>
                      <a:srgbClr val="F6F2EE"/>
                    </a:solidFill>
                  </a:tcPr>
                </a:tc>
                <a:extLst>
                  <a:ext uri="{0D108BD9-81ED-4DB2-BD59-A6C34878D82A}">
                    <a16:rowId xmlns:a16="http://schemas.microsoft.com/office/drawing/2014/main" val="1978028352"/>
                  </a:ext>
                </a:extLst>
              </a:tr>
              <a:tr h="374904">
                <a:tc>
                  <a:txBody>
                    <a:bodyPr/>
                    <a:lstStyle/>
                    <a:p>
                      <a:pPr algn="l">
                        <a:lnSpc>
                          <a:spcPct val="100000"/>
                        </a:lnSpc>
                        <a:spcBef>
                          <a:spcPts val="0"/>
                        </a:spcBef>
                        <a:spcAft>
                          <a:spcPts val="0"/>
                        </a:spcAft>
                        <a:buNone/>
                      </a:pPr>
                      <a:r>
                        <a:rPr lang="da-DK" sz="1400" b="1">
                          <a:solidFill>
                            <a:srgbClr val="007F7A"/>
                          </a:solidFill>
                          <a:effectLst/>
                          <a:latin typeface="K2D"/>
                        </a:rPr>
                        <a:t>Dataoverførsel</a:t>
                      </a:r>
                    </a:p>
                  </a:txBody>
                  <a:tcPr marL="128016" marR="109728" marT="32004" marB="27432" anchor="ctr">
                    <a:solidFill>
                      <a:srgbClr val="E3F1EE"/>
                    </a:solidFill>
                  </a:tcPr>
                </a:tc>
                <a:tc>
                  <a:txBody>
                    <a:bodyPr/>
                    <a:lstStyle/>
                    <a:p>
                      <a:pPr algn="l">
                        <a:lnSpc>
                          <a:spcPct val="100000"/>
                        </a:lnSpc>
                        <a:spcBef>
                          <a:spcPts val="0"/>
                        </a:spcBef>
                        <a:spcAft>
                          <a:spcPts val="0"/>
                        </a:spcAft>
                        <a:buNone/>
                      </a:pPr>
                      <a:r>
                        <a:rPr lang="da-DK" sz="1400" b="0">
                          <a:solidFill>
                            <a:srgbClr val="17333E"/>
                          </a:solidFill>
                          <a:effectLst/>
                          <a:latin typeface="K2D"/>
                        </a:rPr>
                        <a:t>Inkrementel hentning, paginering, historik, versionsstyring og håndtering af afbrudt synkronisering.</a:t>
                      </a:r>
                    </a:p>
                  </a:txBody>
                  <a:tcPr marL="146304" marR="146304" marT="32004" marB="27432" anchor="ctr">
                    <a:solidFill>
                      <a:srgbClr val="FFFFFF"/>
                    </a:solidFill>
                  </a:tcPr>
                </a:tc>
                <a:extLst>
                  <a:ext uri="{0D108BD9-81ED-4DB2-BD59-A6C34878D82A}">
                    <a16:rowId xmlns:a16="http://schemas.microsoft.com/office/drawing/2014/main" val="74010969"/>
                  </a:ext>
                </a:extLst>
              </a:tr>
              <a:tr h="374904">
                <a:tc>
                  <a:txBody>
                    <a:bodyPr/>
                    <a:lstStyle/>
                    <a:p>
                      <a:pPr algn="l">
                        <a:lnSpc>
                          <a:spcPct val="100000"/>
                        </a:lnSpc>
                        <a:spcBef>
                          <a:spcPts val="0"/>
                        </a:spcBef>
                        <a:spcAft>
                          <a:spcPts val="0"/>
                        </a:spcAft>
                        <a:buNone/>
                      </a:pPr>
                      <a:r>
                        <a:rPr lang="da-DK" sz="1400" b="1">
                          <a:solidFill>
                            <a:srgbClr val="007F7A"/>
                          </a:solidFill>
                          <a:effectLst/>
                          <a:latin typeface="K2D"/>
                        </a:rPr>
                        <a:t>Adgang</a:t>
                      </a:r>
                    </a:p>
                  </a:txBody>
                  <a:tcPr marL="128016" marR="109728" marT="32004" marB="27432" anchor="ctr">
                    <a:solidFill>
                      <a:srgbClr val="E3F1EE"/>
                    </a:solidFill>
                  </a:tcPr>
                </a:tc>
                <a:tc>
                  <a:txBody>
                    <a:bodyPr/>
                    <a:lstStyle/>
                    <a:p>
                      <a:pPr algn="l" fontAlgn="t">
                        <a:lnSpc>
                          <a:spcPct val="100000"/>
                        </a:lnSpc>
                        <a:spcBef>
                          <a:spcPts val="0"/>
                        </a:spcBef>
                        <a:spcAft>
                          <a:spcPts val="0"/>
                        </a:spcAft>
                        <a:buNone/>
                      </a:pPr>
                      <a:r>
                        <a:rPr lang="da-DK" sz="1400" b="0">
                          <a:solidFill>
                            <a:srgbClr val="17333E"/>
                          </a:solidFill>
                          <a:effectLst/>
                          <a:latin typeface="K2D"/>
                        </a:rPr>
                        <a:t>Særskilt læseadgang til de aftalte data, ikke en skrive-rettighed.</a:t>
                      </a:r>
                      <a:endParaRPr lang="da-DK" sz="1050" b="0" i="0">
                        <a:effectLst/>
                        <a:latin typeface="Segoe UI" panose="020B0502040204020203" pitchFamily="34" charset="0"/>
                      </a:endParaRPr>
                    </a:p>
                  </a:txBody>
                  <a:tcPr marL="146304" marR="146304" marT="32004" marB="27432" anchor="ctr">
                    <a:solidFill>
                      <a:srgbClr val="F6F2EE"/>
                    </a:solidFill>
                  </a:tcPr>
                </a:tc>
                <a:extLst>
                  <a:ext uri="{0D108BD9-81ED-4DB2-BD59-A6C34878D82A}">
                    <a16:rowId xmlns:a16="http://schemas.microsoft.com/office/drawing/2014/main" val="3270332575"/>
                  </a:ext>
                </a:extLst>
              </a:tr>
            </a:tbl>
          </a:graphicData>
        </a:graphic>
      </p:graphicFrame>
      <p:sp>
        <p:nvSpPr>
          <p:cNvPr id="4" name="Pladsholder til tekst 5">
            <a:extLst>
              <a:ext uri="{FF2B5EF4-FFF2-40B4-BE49-F238E27FC236}">
                <a16:creationId xmlns:a16="http://schemas.microsoft.com/office/drawing/2014/main" id="{3BD9C8C7-7F0C-E509-E2C4-44F4BEDDB93B}"/>
              </a:ext>
            </a:extLst>
          </p:cNvPr>
          <p:cNvSpPr>
            <a:spLocks noGrp="1"/>
          </p:cNvSpPr>
          <p:nvPr>
            <p:ph type="body" sz="quarter" idx="13"/>
          </p:nvPr>
        </p:nvSpPr>
        <p:spPr>
          <a:xfrm>
            <a:off x="421199" y="6120000"/>
            <a:ext cx="4763359" cy="378454"/>
          </a:xfrm>
        </p:spPr>
        <p:txBody>
          <a:bodyPr/>
          <a:lstStyle/>
          <a:p>
            <a:r>
              <a:rPr lang="da-DK" dirty="0"/>
              <a:t>Digitalisering &amp; IT</a:t>
            </a:r>
          </a:p>
          <a:p>
            <a:r>
              <a:rPr lang="da-DK"/>
              <a:t>Økonomi- &amp; Arbejdsmarkedsforvaltningen</a:t>
            </a:r>
          </a:p>
        </p:txBody>
      </p:sp>
    </p:spTree>
    <p:extLst>
      <p:ext uri="{BB962C8B-B14F-4D97-AF65-F5344CB8AC3E}">
        <p14:creationId xmlns:p14="http://schemas.microsoft.com/office/powerpoint/2010/main" val="2737803340"/>
      </p:ext>
    </p:extLst>
  </p:cSld>
  <p:clrMapOvr>
    <a:masterClrMapping/>
  </p:clrMapOvr>
</p:sld>
</file>

<file path=ppt/theme/theme1.xml><?xml version="1.0" encoding="utf-8"?>
<a:theme xmlns:a="http://schemas.openxmlformats.org/drawingml/2006/main" name="Office-tema">
  <a:themeElements>
    <a:clrScheme name="Vejle-Beige">
      <a:dk1>
        <a:srgbClr val="000000"/>
      </a:dk1>
      <a:lt1>
        <a:srgbClr val="F8F8F8"/>
      </a:lt1>
      <a:dk2>
        <a:srgbClr val="57256E"/>
      </a:dk2>
      <a:lt2>
        <a:srgbClr val="D8C5AF"/>
      </a:lt2>
      <a:accent1>
        <a:srgbClr val="57256E"/>
      </a:accent1>
      <a:accent2>
        <a:srgbClr val="D8C5AF"/>
      </a:accent2>
      <a:accent3>
        <a:srgbClr val="5A3836"/>
      </a:accent3>
      <a:accent4>
        <a:srgbClr val="E8E1D6"/>
      </a:accent4>
      <a:accent5>
        <a:srgbClr val="004143"/>
      </a:accent5>
      <a:accent6>
        <a:srgbClr val="F5AA35"/>
      </a:accent6>
      <a:hlink>
        <a:srgbClr val="23356E"/>
      </a:hlink>
      <a:folHlink>
        <a:srgbClr val="57256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000" dirty="0" smtClean="0">
            <a:latin typeface="K2D" panose="00000500000000000000" pitchFamily="2" charset="-34"/>
            <a:cs typeface="K2D" panose="00000500000000000000" pitchFamily="2" charset="-34"/>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gn="l">
          <a:defRPr sz="2000" dirty="0" smtClean="0">
            <a:solidFill>
              <a:schemeClr val="tx2"/>
            </a:solidFill>
            <a:latin typeface="K2D" panose="00000500000000000000" pitchFamily="2" charset="-34"/>
            <a:cs typeface="K2D" panose="00000500000000000000" pitchFamily="2" charset="-34"/>
          </a:defRPr>
        </a:defPPr>
      </a:lstStyle>
    </a:txDef>
  </a:objectDefaults>
  <a:extraClrSchemeLst/>
  <a:extLst>
    <a:ext uri="{05A4C25C-085E-4340-85A3-A5531E510DB2}">
      <thm15:themeFamily xmlns:thm15="http://schemas.microsoft.com/office/thememl/2012/main" name="Beige Vejle Kommune.potx" id="{0ACD05FD-59B4-4824-A240-73A81E5EA991}" vid="{D259E4A8-41E2-4FA8-B39A-D0472525D998}"/>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Beige Vejle Kommune</Template>
  <TotalTime>0</TotalTime>
  <Words>1526</Words>
  <Application>Microsoft Office PowerPoint</Application>
  <PresentationFormat>Widescreen</PresentationFormat>
  <Paragraphs>303</Paragraphs>
  <Slides>8</Slides>
  <Notes>4</Notes>
  <HiddenSlides>0</HiddenSlides>
  <MMClips>0</MMClips>
  <ScaleCrop>false</ScaleCrop>
  <HeadingPairs>
    <vt:vector size="6" baseType="variant">
      <vt:variant>
        <vt:lpstr>Benyttede skrifttyper</vt:lpstr>
      </vt:variant>
      <vt:variant>
        <vt:i4>6</vt:i4>
      </vt:variant>
      <vt:variant>
        <vt:lpstr>Tema</vt:lpstr>
      </vt:variant>
      <vt:variant>
        <vt:i4>1</vt:i4>
      </vt:variant>
      <vt:variant>
        <vt:lpstr>Slidetitler</vt:lpstr>
      </vt:variant>
      <vt:variant>
        <vt:i4>8</vt:i4>
      </vt:variant>
    </vt:vector>
  </HeadingPairs>
  <TitlesOfParts>
    <vt:vector size="15" baseType="lpstr">
      <vt:lpstr>K2D Light</vt:lpstr>
      <vt:lpstr>Wingdings</vt:lpstr>
      <vt:lpstr>K2D Medium</vt:lpstr>
      <vt:lpstr>K2D</vt:lpstr>
      <vt:lpstr>Segoe UI</vt:lpstr>
      <vt:lpstr>Arial</vt:lpstr>
      <vt:lpstr>Office-tema</vt:lpstr>
      <vt:lpstr>Dialog om governance &amp; kravstillingen i et AI-perspektiv</vt:lpstr>
      <vt:lpstr>Kravstilling i VK  Dialogtræ og screeningsproces</vt:lpstr>
      <vt:lpstr>PowerPoint-præsentation</vt:lpstr>
      <vt:lpstr>PowerPoint-præsentation</vt:lpstr>
      <vt:lpstr>PowerPoint-præsentation</vt:lpstr>
      <vt:lpstr>PowerPoint-præsentation</vt:lpstr>
      <vt:lpstr>PowerPoint-præsentation</vt:lpstr>
      <vt:lpstr>PowerPoint-præsentation</vt:lpstr>
    </vt:vector>
  </TitlesOfParts>
  <Company>Vejle Kommune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Nicklas Korsgaard Birch Fledelius  IT - Drift &amp; Arkitektur  Økonomi  Vejle Kommune</dc:creator>
  <cp:lastModifiedBy>Nicklas Korsgaard Birch Fledelius  IT - Drift &amp; Arkitektur  Økonomi  Vejle Kommune</cp:lastModifiedBy>
  <cp:revision>1</cp:revision>
  <cp:lastPrinted>2021-06-14T08:20:05Z</cp:lastPrinted>
  <dcterms:created xsi:type="dcterms:W3CDTF">2026-10-16T08:12:21Z</dcterms:created>
  <dcterms:modified xsi:type="dcterms:W3CDTF">2026-10-19T13:11:13Z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oudStatistics_StoryID">
    <vt:lpwstr>5b2269d5-79bb-48ed-9191-3b8c1f84eb1d</vt:lpwstr>
  </property>
</Properties>
</file>