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1"/>
  </p:notesMasterIdLst>
  <p:handoutMasterIdLst>
    <p:handoutMasterId r:id="rId12"/>
  </p:handoutMasterIdLst>
  <p:sldIdLst>
    <p:sldId id="306" r:id="rId5"/>
    <p:sldId id="299" r:id="rId6"/>
    <p:sldId id="300" r:id="rId7"/>
    <p:sldId id="301" r:id="rId8"/>
    <p:sldId id="302" r:id="rId9"/>
    <p:sldId id="303" r:id="rId10"/>
  </p:sldIdLst>
  <p:sldSz cx="12192000" cy="6858000"/>
  <p:notesSz cx="6800850" cy="9807575"/>
  <p:embeddedFontLst>
    <p:embeddedFont>
      <p:font typeface="Berlingske Sans Cnd Offc Xbold" panose="02000906050000020004" pitchFamily="2" charset="0"/>
      <p:bold r:id="rId13"/>
    </p:embeddedFont>
    <p:embeddedFont>
      <p:font typeface="Berlingske Sans Offc" panose="02000503050000020004" pitchFamily="2" charset="0"/>
      <p:regular r:id="rId14"/>
    </p:embeddedFont>
    <p:embeddedFont>
      <p:font typeface="Berlingske Sans Offc Xbold" panose="02000903050000020004" pitchFamily="2" charset="0"/>
      <p:bold r:id="rId15"/>
    </p:embeddedFont>
    <p:embeddedFont>
      <p:font typeface="Berlingske Serif Txt Offc Xligh" panose="02000303060000020004" pitchFamily="2"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AF191E"/>
    <a:srgbClr val="FFFFFF"/>
    <a:srgbClr val="EA061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5" autoAdjust="0"/>
    <p:restoredTop sz="96247" autoAdjust="0"/>
  </p:normalViewPr>
  <p:slideViewPr>
    <p:cSldViewPr snapToGrid="0" showGuides="1">
      <p:cViewPr varScale="1">
        <p:scale>
          <a:sx n="78" d="100"/>
          <a:sy n="78" d="100"/>
        </p:scale>
        <p:origin x="744" y="72"/>
      </p:cViewPr>
      <p:guideLst/>
    </p:cSldViewPr>
  </p:slideViewPr>
  <p:notesTextViewPr>
    <p:cViewPr>
      <p:scale>
        <a:sx n="1" d="1"/>
        <a:sy n="1" d="1"/>
      </p:scale>
      <p:origin x="0" y="0"/>
    </p:cViewPr>
  </p:notesTextViewPr>
  <p:sorterViewPr>
    <p:cViewPr>
      <p:scale>
        <a:sx n="100" d="100"/>
        <a:sy n="100" d="100"/>
      </p:scale>
      <p:origin x="0" y="-840"/>
    </p:cViewPr>
  </p:sorterViewPr>
  <p:notesViewPr>
    <p:cSldViewPr snapToGrid="0">
      <p:cViewPr varScale="1">
        <p:scale>
          <a:sx n="91" d="100"/>
          <a:sy n="91" d="100"/>
        </p:scale>
        <p:origin x="29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s>
</file>

<file path=ppt/diagrams/_rels/data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A74311-1CED-4B10-A0B9-8D32C845C1BC}" type="doc">
      <dgm:prSet loTypeId="urn:microsoft.com/office/officeart/2005/8/layout/radial3" loCatId="cycle" qsTypeId="urn:microsoft.com/office/officeart/2005/8/quickstyle/simple1" qsCatId="simple" csTypeId="urn:microsoft.com/office/officeart/2005/8/colors/colorful4" csCatId="colorful" phldr="1"/>
      <dgm:spPr/>
      <dgm:t>
        <a:bodyPr/>
        <a:lstStyle/>
        <a:p>
          <a:endParaRPr lang="da-DK"/>
        </a:p>
      </dgm:t>
    </dgm:pt>
    <dgm:pt modelId="{5483BB4C-FB35-471F-B90E-3DDE85666455}">
      <dgm:prSet phldrT="[Tekst]" phldr="0" custT="1"/>
      <dgm:spPr>
        <a:ln>
          <a:noFill/>
        </a:ln>
      </dgm:spPr>
      <dgm:t>
        <a:bodyPr/>
        <a:lstStyle/>
        <a:p>
          <a:r>
            <a:rPr lang="da-DK" sz="1200" b="1" dirty="0">
              <a:solidFill>
                <a:schemeClr val="bg1"/>
              </a:solidFill>
            </a:rPr>
            <a:t>Mennesket først </a:t>
          </a:r>
        </a:p>
        <a:p>
          <a:r>
            <a:rPr lang="da-DK" sz="1200" dirty="0">
              <a:solidFill>
                <a:schemeClr val="bg1"/>
              </a:solidFill>
            </a:rPr>
            <a:t>AI skal være en støtte i mødet mellem medarbejder og borger. Kritiske beslutninger træffes altid af mennesker – aldrig af AI alene.</a:t>
          </a:r>
        </a:p>
      </dgm:t>
    </dgm:pt>
    <dgm:pt modelId="{7FAA3BF7-9569-4BF9-9306-8998B2D73215}" type="parTrans" cxnId="{2B90DFC7-5886-4103-877B-0AF6775704AC}">
      <dgm:prSet/>
      <dgm:spPr/>
      <dgm:t>
        <a:bodyPr/>
        <a:lstStyle/>
        <a:p>
          <a:endParaRPr lang="da-DK"/>
        </a:p>
      </dgm:t>
    </dgm:pt>
    <dgm:pt modelId="{ADFEA282-CB2A-4FA0-AE97-F7ECFAF5E15F}" type="sibTrans" cxnId="{2B90DFC7-5886-4103-877B-0AF6775704AC}">
      <dgm:prSet/>
      <dgm:spPr/>
      <dgm:t>
        <a:bodyPr/>
        <a:lstStyle/>
        <a:p>
          <a:endParaRPr lang="da-DK"/>
        </a:p>
      </dgm:t>
    </dgm:pt>
    <dgm:pt modelId="{40926D50-8272-4776-A1DD-891307F2102B}">
      <dgm:prSet phldrT="[Tekst]" phldr="0"/>
      <dgm:spPr/>
      <dgm:t>
        <a:bodyPr/>
        <a:lstStyle/>
        <a:p>
          <a:r>
            <a:rPr lang="da-DK" sz="2400" b="1" dirty="0">
              <a:solidFill>
                <a:schemeClr val="bg1"/>
              </a:solidFill>
            </a:rPr>
            <a:t>Ordentligt og ansvarligt</a:t>
          </a:r>
        </a:p>
        <a:p>
          <a:r>
            <a:rPr lang="da-DK" sz="1800" dirty="0">
              <a:solidFill>
                <a:schemeClr val="bg1"/>
              </a:solidFill>
            </a:rPr>
            <a:t>Vi har altid ansvaret for opgaveløsningen – både med og uden AI.</a:t>
          </a:r>
        </a:p>
        <a:p>
          <a:endParaRPr lang="da-DK" dirty="0"/>
        </a:p>
      </dgm:t>
    </dgm:pt>
    <dgm:pt modelId="{97368699-AD75-408A-92DA-A5B030A3DA91}" type="parTrans" cxnId="{2AE20217-AD24-4B6D-8DDE-27B3D3F60788}">
      <dgm:prSet/>
      <dgm:spPr/>
      <dgm:t>
        <a:bodyPr/>
        <a:lstStyle/>
        <a:p>
          <a:endParaRPr lang="da-DK"/>
        </a:p>
      </dgm:t>
    </dgm:pt>
    <dgm:pt modelId="{E41A1BC8-866D-4A58-9CF9-ECC3ADE88AC0}" type="sibTrans" cxnId="{2AE20217-AD24-4B6D-8DDE-27B3D3F60788}">
      <dgm:prSet/>
      <dgm:spPr/>
      <dgm:t>
        <a:bodyPr/>
        <a:lstStyle/>
        <a:p>
          <a:endParaRPr lang="da-DK"/>
        </a:p>
      </dgm:t>
    </dgm:pt>
    <dgm:pt modelId="{40BF5257-6C2D-482C-8D06-31E9C420267E}">
      <dgm:prSet phldrT="[Tekst]" phldr="0"/>
      <dgm:spPr/>
      <dgm:t>
        <a:bodyPr/>
        <a:lstStyle/>
        <a:p>
          <a:r>
            <a:rPr lang="da-DK" b="1" dirty="0" err="1">
              <a:solidFill>
                <a:schemeClr val="bg1"/>
              </a:solidFill>
            </a:rPr>
            <a:t>Forklarbarhed</a:t>
          </a:r>
          <a:r>
            <a:rPr lang="da-DK" b="1" dirty="0">
              <a:solidFill>
                <a:schemeClr val="bg1"/>
              </a:solidFill>
            </a:rPr>
            <a:t>  og begrundelse</a:t>
          </a:r>
        </a:p>
        <a:p>
          <a:r>
            <a:rPr lang="da-DK" dirty="0">
              <a:solidFill>
                <a:schemeClr val="bg1"/>
              </a:solidFill>
            </a:rPr>
            <a:t>Vi kan forklare hvor og hvorfor vi bruger AI, og hvordan AI-løsningerne fungerer.</a:t>
          </a:r>
        </a:p>
      </dgm:t>
    </dgm:pt>
    <dgm:pt modelId="{67180343-FAE7-4C19-821C-A61977083B4F}" type="parTrans" cxnId="{179981BE-3E4F-490D-94F0-8D4102CF0E7A}">
      <dgm:prSet/>
      <dgm:spPr/>
      <dgm:t>
        <a:bodyPr/>
        <a:lstStyle/>
        <a:p>
          <a:endParaRPr lang="da-DK"/>
        </a:p>
      </dgm:t>
    </dgm:pt>
    <dgm:pt modelId="{6443FEBE-187C-4D0E-9D1C-601A3831DF85}" type="sibTrans" cxnId="{179981BE-3E4F-490D-94F0-8D4102CF0E7A}">
      <dgm:prSet/>
      <dgm:spPr/>
      <dgm:t>
        <a:bodyPr/>
        <a:lstStyle/>
        <a:p>
          <a:endParaRPr lang="da-DK"/>
        </a:p>
      </dgm:t>
    </dgm:pt>
    <dgm:pt modelId="{E4770EA2-C394-472F-95DD-87A3AA4947AC}">
      <dgm:prSet phldrT="[Tekst]" phldr="0"/>
      <dgm:spPr/>
      <dgm:t>
        <a:bodyPr/>
        <a:lstStyle/>
        <a:p>
          <a:r>
            <a:rPr lang="da-DK" b="1" dirty="0">
              <a:solidFill>
                <a:schemeClr val="bg1"/>
              </a:solidFill>
            </a:rPr>
            <a:t>Proportionalitet</a:t>
          </a:r>
        </a:p>
        <a:p>
          <a:r>
            <a:rPr lang="da-DK" dirty="0">
              <a:solidFill>
                <a:schemeClr val="bg1"/>
              </a:solidFill>
            </a:rPr>
            <a:t>Det kan være uansvarligt at undlade at bruge AI, når der er klare fordele for de mange uden væsentlige ulemper for de få.</a:t>
          </a:r>
        </a:p>
        <a:p>
          <a:endParaRPr lang="da-DK" dirty="0"/>
        </a:p>
      </dgm:t>
    </dgm:pt>
    <dgm:pt modelId="{03FB8772-7B9E-45F9-A30A-3F0E741BFE1A}" type="parTrans" cxnId="{5660F214-6CBF-48F7-8311-9803A410CC4D}">
      <dgm:prSet/>
      <dgm:spPr/>
      <dgm:t>
        <a:bodyPr/>
        <a:lstStyle/>
        <a:p>
          <a:endParaRPr lang="da-DK"/>
        </a:p>
      </dgm:t>
    </dgm:pt>
    <dgm:pt modelId="{F66EE0FD-EE74-4671-9E72-30FE9074F243}" type="sibTrans" cxnId="{5660F214-6CBF-48F7-8311-9803A410CC4D}">
      <dgm:prSet/>
      <dgm:spPr/>
      <dgm:t>
        <a:bodyPr/>
        <a:lstStyle/>
        <a:p>
          <a:endParaRPr lang="da-DK"/>
        </a:p>
      </dgm:t>
    </dgm:pt>
    <dgm:pt modelId="{4EDA5C7E-868B-4299-9160-D40F8D75F49D}">
      <dgm:prSet phldrT="[Tekst]" phldr="0"/>
      <dgm:spPr/>
      <dgm:t>
        <a:bodyPr/>
        <a:lstStyle/>
        <a:p>
          <a:r>
            <a:rPr lang="da-DK" b="1" dirty="0">
              <a:solidFill>
                <a:schemeClr val="bg1"/>
              </a:solidFill>
            </a:rPr>
            <a:t>Kvalitet</a:t>
          </a:r>
        </a:p>
        <a:p>
          <a:r>
            <a:rPr lang="da-DK" b="1" dirty="0">
              <a:solidFill>
                <a:schemeClr val="bg1"/>
              </a:solidFill>
            </a:rPr>
            <a:t> </a:t>
          </a:r>
          <a:r>
            <a:rPr lang="da-DK" dirty="0">
              <a:solidFill>
                <a:schemeClr val="bg1"/>
              </a:solidFill>
            </a:rPr>
            <a:t>Vi bruger AI, når opgaver kan løses  bedre eller med færre fejl, end mennesker kan.</a:t>
          </a:r>
        </a:p>
      </dgm:t>
    </dgm:pt>
    <dgm:pt modelId="{6E7D2425-A9D8-4873-BC9E-7BEAA09FA5B4}" type="parTrans" cxnId="{3BE6A4D9-5BB5-47DC-AABC-3AE6316F0D79}">
      <dgm:prSet/>
      <dgm:spPr/>
      <dgm:t>
        <a:bodyPr/>
        <a:lstStyle/>
        <a:p>
          <a:endParaRPr lang="da-DK"/>
        </a:p>
      </dgm:t>
    </dgm:pt>
    <dgm:pt modelId="{D1D6A1BE-EBB0-4296-ABAF-84265BC19DB3}" type="sibTrans" cxnId="{3BE6A4D9-5BB5-47DC-AABC-3AE6316F0D79}">
      <dgm:prSet/>
      <dgm:spPr/>
      <dgm:t>
        <a:bodyPr/>
        <a:lstStyle/>
        <a:p>
          <a:endParaRPr lang="da-DK"/>
        </a:p>
      </dgm:t>
    </dgm:pt>
    <dgm:pt modelId="{FC592424-BDA6-4E16-AD41-8985426BE69F}">
      <dgm:prSet phldrT="[Tekst]" phldr="0"/>
      <dgm:spPr/>
      <dgm:t>
        <a:bodyPr/>
        <a:lstStyle/>
        <a:p>
          <a:r>
            <a:rPr lang="da-DK" b="1" dirty="0">
              <a:solidFill>
                <a:schemeClr val="bg1"/>
              </a:solidFill>
            </a:rPr>
            <a:t>Handlemodige</a:t>
          </a:r>
        </a:p>
        <a:p>
          <a:r>
            <a:rPr lang="da-DK" dirty="0">
              <a:solidFill>
                <a:schemeClr val="bg1"/>
              </a:solidFill>
            </a:rPr>
            <a:t> Vi følger og præger brugen af AI, så vi løbende udnytter de muligheder, der opstår.</a:t>
          </a:r>
          <a:endParaRPr lang="da-DK" dirty="0"/>
        </a:p>
      </dgm:t>
    </dgm:pt>
    <dgm:pt modelId="{37D86253-F844-44D4-B89D-783A48116AB7}" type="parTrans" cxnId="{F9CC427D-F606-4FF8-9F13-845172A74A9B}">
      <dgm:prSet/>
      <dgm:spPr/>
      <dgm:t>
        <a:bodyPr/>
        <a:lstStyle/>
        <a:p>
          <a:endParaRPr lang="da-DK"/>
        </a:p>
      </dgm:t>
    </dgm:pt>
    <dgm:pt modelId="{3D616159-AE29-4B4E-A71A-03F42DB71048}" type="sibTrans" cxnId="{F9CC427D-F606-4FF8-9F13-845172A74A9B}">
      <dgm:prSet/>
      <dgm:spPr/>
      <dgm:t>
        <a:bodyPr/>
        <a:lstStyle/>
        <a:p>
          <a:endParaRPr lang="da-DK"/>
        </a:p>
      </dgm:t>
    </dgm:pt>
    <dgm:pt modelId="{01B6F3E5-0B35-42B9-8AFD-174C4EEF3324}">
      <dgm:prSet phldrT="[Tekst]" phldr="0"/>
      <dgm:spPr/>
      <dgm:t>
        <a:bodyPr/>
        <a:lstStyle/>
        <a:p>
          <a:r>
            <a:rPr lang="da-DK" b="1" dirty="0">
              <a:solidFill>
                <a:schemeClr val="bg1"/>
              </a:solidFill>
            </a:rPr>
            <a:t>Datasikkerhed</a:t>
          </a:r>
        </a:p>
        <a:p>
          <a:r>
            <a:rPr lang="da-DK" dirty="0">
              <a:solidFill>
                <a:schemeClr val="bg1"/>
              </a:solidFill>
            </a:rPr>
            <a:t>Vi passer på borgernes data! Vi bruger kun det nødvendige data, og vi sørger for at beskytte data, når det bruges.</a:t>
          </a:r>
          <a:endParaRPr lang="da-DK" dirty="0"/>
        </a:p>
      </dgm:t>
    </dgm:pt>
    <dgm:pt modelId="{7E359B6A-E8E7-41A7-B370-2768D6918835}" type="parTrans" cxnId="{F3F30CAB-4332-4FD8-BE17-5CE41D0C7169}">
      <dgm:prSet/>
      <dgm:spPr/>
      <dgm:t>
        <a:bodyPr/>
        <a:lstStyle/>
        <a:p>
          <a:endParaRPr lang="da-DK"/>
        </a:p>
      </dgm:t>
    </dgm:pt>
    <dgm:pt modelId="{963E0285-2431-41F0-9282-386E94449F6E}" type="sibTrans" cxnId="{F3F30CAB-4332-4FD8-BE17-5CE41D0C7169}">
      <dgm:prSet/>
      <dgm:spPr/>
      <dgm:t>
        <a:bodyPr/>
        <a:lstStyle/>
        <a:p>
          <a:endParaRPr lang="da-DK"/>
        </a:p>
      </dgm:t>
    </dgm:pt>
    <dgm:pt modelId="{5850B63B-5A2B-4EB1-B944-B972FD9547D6}">
      <dgm:prSet/>
      <dgm:spPr/>
      <dgm:t>
        <a:bodyPr/>
        <a:lstStyle/>
        <a:p>
          <a:endParaRPr lang="da-DK"/>
        </a:p>
      </dgm:t>
    </dgm:pt>
    <dgm:pt modelId="{18128D3A-ABAF-4386-8347-58DE692A5205}" type="parTrans" cxnId="{A4A4D369-FDFB-4240-ACC2-3C12D3BE7C59}">
      <dgm:prSet/>
      <dgm:spPr/>
      <dgm:t>
        <a:bodyPr/>
        <a:lstStyle/>
        <a:p>
          <a:endParaRPr lang="da-DK"/>
        </a:p>
      </dgm:t>
    </dgm:pt>
    <dgm:pt modelId="{580007D0-1A77-4BDC-9E0C-2624152DEC37}" type="sibTrans" cxnId="{A4A4D369-FDFB-4240-ACC2-3C12D3BE7C59}">
      <dgm:prSet/>
      <dgm:spPr/>
      <dgm:t>
        <a:bodyPr/>
        <a:lstStyle/>
        <a:p>
          <a:endParaRPr lang="da-DK"/>
        </a:p>
      </dgm:t>
    </dgm:pt>
    <dgm:pt modelId="{ED7ECB8A-6F60-4994-8728-44C2AA5DCF96}">
      <dgm:prSet/>
      <dgm:spPr/>
      <dgm:t>
        <a:bodyPr/>
        <a:lstStyle/>
        <a:p>
          <a:endParaRPr lang="da-DK"/>
        </a:p>
      </dgm:t>
    </dgm:pt>
    <dgm:pt modelId="{112D47F9-E1A7-43BB-812C-63019789FC47}" type="parTrans" cxnId="{F3B28C74-B062-4813-BDED-DC0BAB14F314}">
      <dgm:prSet/>
      <dgm:spPr/>
      <dgm:t>
        <a:bodyPr/>
        <a:lstStyle/>
        <a:p>
          <a:endParaRPr lang="da-DK"/>
        </a:p>
      </dgm:t>
    </dgm:pt>
    <dgm:pt modelId="{843505A7-EE06-4D65-94DB-D631D8112C47}" type="sibTrans" cxnId="{F3B28C74-B062-4813-BDED-DC0BAB14F314}">
      <dgm:prSet/>
      <dgm:spPr/>
      <dgm:t>
        <a:bodyPr/>
        <a:lstStyle/>
        <a:p>
          <a:endParaRPr lang="da-DK"/>
        </a:p>
      </dgm:t>
    </dgm:pt>
    <dgm:pt modelId="{FEEF451A-037D-4D66-96A1-2B3EB9FC8C3F}">
      <dgm:prSet/>
      <dgm:spPr/>
      <dgm:t>
        <a:bodyPr/>
        <a:lstStyle/>
        <a:p>
          <a:endParaRPr lang="da-DK"/>
        </a:p>
      </dgm:t>
    </dgm:pt>
    <dgm:pt modelId="{7AB8564C-670D-4572-858C-B54F39ED5DED}" type="parTrans" cxnId="{58491F8A-5D18-44A0-894E-4670C4F52E3B}">
      <dgm:prSet/>
      <dgm:spPr/>
      <dgm:t>
        <a:bodyPr/>
        <a:lstStyle/>
        <a:p>
          <a:endParaRPr lang="da-DK"/>
        </a:p>
      </dgm:t>
    </dgm:pt>
    <dgm:pt modelId="{CD0E765E-BABC-4EE6-9478-0A03ABABDC52}" type="sibTrans" cxnId="{58491F8A-5D18-44A0-894E-4670C4F52E3B}">
      <dgm:prSet/>
      <dgm:spPr/>
      <dgm:t>
        <a:bodyPr/>
        <a:lstStyle/>
        <a:p>
          <a:endParaRPr lang="da-DK"/>
        </a:p>
      </dgm:t>
    </dgm:pt>
    <dgm:pt modelId="{DEAD8B98-15DD-4A60-80E0-0D944A92C598}">
      <dgm:prSet/>
      <dgm:spPr/>
      <dgm:t>
        <a:bodyPr/>
        <a:lstStyle/>
        <a:p>
          <a:endParaRPr lang="da-DK"/>
        </a:p>
      </dgm:t>
    </dgm:pt>
    <dgm:pt modelId="{9E23231F-AE67-4571-8BD4-A0C85496730C}" type="parTrans" cxnId="{266976FA-71C8-4A6C-83F0-D00DD15CEAC7}">
      <dgm:prSet/>
      <dgm:spPr/>
      <dgm:t>
        <a:bodyPr/>
        <a:lstStyle/>
        <a:p>
          <a:endParaRPr lang="da-DK"/>
        </a:p>
      </dgm:t>
    </dgm:pt>
    <dgm:pt modelId="{296D8C53-2662-4739-90D9-90F38B619335}" type="sibTrans" cxnId="{266976FA-71C8-4A6C-83F0-D00DD15CEAC7}">
      <dgm:prSet/>
      <dgm:spPr/>
      <dgm:t>
        <a:bodyPr/>
        <a:lstStyle/>
        <a:p>
          <a:endParaRPr lang="da-DK"/>
        </a:p>
      </dgm:t>
    </dgm:pt>
    <dgm:pt modelId="{E82C4C63-B280-43FB-BA37-9D9B3AE452C1}" type="pres">
      <dgm:prSet presAssocID="{8FA74311-1CED-4B10-A0B9-8D32C845C1BC}" presName="composite" presStyleCnt="0">
        <dgm:presLayoutVars>
          <dgm:chMax val="1"/>
          <dgm:dir/>
          <dgm:resizeHandles val="exact"/>
        </dgm:presLayoutVars>
      </dgm:prSet>
      <dgm:spPr/>
    </dgm:pt>
    <dgm:pt modelId="{54F949F4-7C5A-419E-B7EB-B2215AD8A26B}" type="pres">
      <dgm:prSet presAssocID="{8FA74311-1CED-4B10-A0B9-8D32C845C1BC}" presName="radial" presStyleCnt="0">
        <dgm:presLayoutVars>
          <dgm:animLvl val="ctr"/>
        </dgm:presLayoutVars>
      </dgm:prSet>
      <dgm:spPr/>
    </dgm:pt>
    <dgm:pt modelId="{8CACEDEA-5746-4F75-8AA0-926744B28626}" type="pres">
      <dgm:prSet presAssocID="{5483BB4C-FB35-471F-B90E-3DDE85666455}" presName="centerShape" presStyleLbl="vennNode1" presStyleIdx="0" presStyleCnt="7"/>
      <dgm:spPr>
        <a:prstGeom prst="flowChartConnector">
          <a:avLst/>
        </a:prstGeom>
      </dgm:spPr>
    </dgm:pt>
    <dgm:pt modelId="{27E7F228-33FD-46B7-8C65-CBE905AAD51A}" type="pres">
      <dgm:prSet presAssocID="{40926D50-8272-4776-A1DD-891307F2102B}" presName="node" presStyleLbl="vennNode1" presStyleIdx="1" presStyleCnt="7" custScaleX="126960" custScaleY="126960">
        <dgm:presLayoutVars>
          <dgm:bulletEnabled val="1"/>
        </dgm:presLayoutVars>
      </dgm:prSet>
      <dgm:spPr/>
    </dgm:pt>
    <dgm:pt modelId="{546466F2-D5A3-41A1-840B-5819128E5A14}" type="pres">
      <dgm:prSet presAssocID="{40BF5257-6C2D-482C-8D06-31E9C420267E}" presName="node" presStyleLbl="vennNode1" presStyleIdx="2" presStyleCnt="7" custScaleX="126960" custScaleY="126960">
        <dgm:presLayoutVars>
          <dgm:bulletEnabled val="1"/>
        </dgm:presLayoutVars>
      </dgm:prSet>
      <dgm:spPr/>
    </dgm:pt>
    <dgm:pt modelId="{01AB80E7-C7A0-45BA-9AD5-BCE514300A0F}" type="pres">
      <dgm:prSet presAssocID="{E4770EA2-C394-472F-95DD-87A3AA4947AC}" presName="node" presStyleLbl="vennNode1" presStyleIdx="3" presStyleCnt="7" custScaleX="126960" custScaleY="126960">
        <dgm:presLayoutVars>
          <dgm:bulletEnabled val="1"/>
        </dgm:presLayoutVars>
      </dgm:prSet>
      <dgm:spPr/>
    </dgm:pt>
    <dgm:pt modelId="{A04C214C-02CA-4781-9FA9-F8DE8C04E964}" type="pres">
      <dgm:prSet presAssocID="{4EDA5C7E-868B-4299-9160-D40F8D75F49D}" presName="node" presStyleLbl="vennNode1" presStyleIdx="4" presStyleCnt="7" custScaleX="126960" custScaleY="126960">
        <dgm:presLayoutVars>
          <dgm:bulletEnabled val="1"/>
        </dgm:presLayoutVars>
      </dgm:prSet>
      <dgm:spPr/>
    </dgm:pt>
    <dgm:pt modelId="{D6E483FF-A0A8-4549-AFF6-02184C85C44C}" type="pres">
      <dgm:prSet presAssocID="{01B6F3E5-0B35-42B9-8AFD-174C4EEF3324}" presName="node" presStyleLbl="vennNode1" presStyleIdx="5" presStyleCnt="7" custScaleX="126960" custScaleY="126960">
        <dgm:presLayoutVars>
          <dgm:bulletEnabled val="1"/>
        </dgm:presLayoutVars>
      </dgm:prSet>
      <dgm:spPr/>
    </dgm:pt>
    <dgm:pt modelId="{BA0CED57-56C2-4E11-B0EB-9271A46A66EE}" type="pres">
      <dgm:prSet presAssocID="{FC592424-BDA6-4E16-AD41-8985426BE69F}" presName="node" presStyleLbl="vennNode1" presStyleIdx="6" presStyleCnt="7" custScaleX="126960" custScaleY="126960">
        <dgm:presLayoutVars>
          <dgm:bulletEnabled val="1"/>
        </dgm:presLayoutVars>
      </dgm:prSet>
      <dgm:spPr/>
    </dgm:pt>
  </dgm:ptLst>
  <dgm:cxnLst>
    <dgm:cxn modelId="{5660F214-6CBF-48F7-8311-9803A410CC4D}" srcId="{5483BB4C-FB35-471F-B90E-3DDE85666455}" destId="{E4770EA2-C394-472F-95DD-87A3AA4947AC}" srcOrd="2" destOrd="0" parTransId="{03FB8772-7B9E-45F9-A30A-3F0E741BFE1A}" sibTransId="{F66EE0FD-EE74-4671-9E72-30FE9074F243}"/>
    <dgm:cxn modelId="{425BAE15-07FE-44CA-BCA6-9DF069762941}" type="presOf" srcId="{8FA74311-1CED-4B10-A0B9-8D32C845C1BC}" destId="{E82C4C63-B280-43FB-BA37-9D9B3AE452C1}" srcOrd="0" destOrd="0" presId="urn:microsoft.com/office/officeart/2005/8/layout/radial3"/>
    <dgm:cxn modelId="{2AE20217-AD24-4B6D-8DDE-27B3D3F60788}" srcId="{5483BB4C-FB35-471F-B90E-3DDE85666455}" destId="{40926D50-8272-4776-A1DD-891307F2102B}" srcOrd="0" destOrd="0" parTransId="{97368699-AD75-408A-92DA-A5B030A3DA91}" sibTransId="{E41A1BC8-866D-4A58-9CF9-ECC3ADE88AC0}"/>
    <dgm:cxn modelId="{9EEBCB1A-6F81-4807-9CAF-E78941A69961}" type="presOf" srcId="{40926D50-8272-4776-A1DD-891307F2102B}" destId="{27E7F228-33FD-46B7-8C65-CBE905AAD51A}" srcOrd="0" destOrd="0" presId="urn:microsoft.com/office/officeart/2005/8/layout/radial3"/>
    <dgm:cxn modelId="{A17C0645-C5AB-4D6C-A202-FFC2E4ECE289}" type="presOf" srcId="{FC592424-BDA6-4E16-AD41-8985426BE69F}" destId="{BA0CED57-56C2-4E11-B0EB-9271A46A66EE}" srcOrd="0" destOrd="0" presId="urn:microsoft.com/office/officeart/2005/8/layout/radial3"/>
    <dgm:cxn modelId="{A4A4D369-FDFB-4240-ACC2-3C12D3BE7C59}" srcId="{8FA74311-1CED-4B10-A0B9-8D32C845C1BC}" destId="{5850B63B-5A2B-4EB1-B944-B972FD9547D6}" srcOrd="3" destOrd="0" parTransId="{18128D3A-ABAF-4386-8347-58DE692A5205}" sibTransId="{580007D0-1A77-4BDC-9E0C-2624152DEC37}"/>
    <dgm:cxn modelId="{F3B28C74-B062-4813-BDED-DC0BAB14F314}" srcId="{8FA74311-1CED-4B10-A0B9-8D32C845C1BC}" destId="{ED7ECB8A-6F60-4994-8728-44C2AA5DCF96}" srcOrd="4" destOrd="0" parTransId="{112D47F9-E1A7-43BB-812C-63019789FC47}" sibTransId="{843505A7-EE06-4D65-94DB-D631D8112C47}"/>
    <dgm:cxn modelId="{F9CC427D-F606-4FF8-9F13-845172A74A9B}" srcId="{5483BB4C-FB35-471F-B90E-3DDE85666455}" destId="{FC592424-BDA6-4E16-AD41-8985426BE69F}" srcOrd="5" destOrd="0" parTransId="{37D86253-F844-44D4-B89D-783A48116AB7}" sibTransId="{3D616159-AE29-4B4E-A71A-03F42DB71048}"/>
    <dgm:cxn modelId="{58491F8A-5D18-44A0-894E-4670C4F52E3B}" srcId="{8FA74311-1CED-4B10-A0B9-8D32C845C1BC}" destId="{FEEF451A-037D-4D66-96A1-2B3EB9FC8C3F}" srcOrd="1" destOrd="0" parTransId="{7AB8564C-670D-4572-858C-B54F39ED5DED}" sibTransId="{CD0E765E-BABC-4EE6-9478-0A03ABABDC52}"/>
    <dgm:cxn modelId="{52070E93-BEAE-448E-8DA3-516247FEA906}" type="presOf" srcId="{40BF5257-6C2D-482C-8D06-31E9C420267E}" destId="{546466F2-D5A3-41A1-840B-5819128E5A14}" srcOrd="0" destOrd="0" presId="urn:microsoft.com/office/officeart/2005/8/layout/radial3"/>
    <dgm:cxn modelId="{F3F30CAB-4332-4FD8-BE17-5CE41D0C7169}" srcId="{5483BB4C-FB35-471F-B90E-3DDE85666455}" destId="{01B6F3E5-0B35-42B9-8AFD-174C4EEF3324}" srcOrd="4" destOrd="0" parTransId="{7E359B6A-E8E7-41A7-B370-2768D6918835}" sibTransId="{963E0285-2431-41F0-9282-386E94449F6E}"/>
    <dgm:cxn modelId="{179981BE-3E4F-490D-94F0-8D4102CF0E7A}" srcId="{5483BB4C-FB35-471F-B90E-3DDE85666455}" destId="{40BF5257-6C2D-482C-8D06-31E9C420267E}" srcOrd="1" destOrd="0" parTransId="{67180343-FAE7-4C19-821C-A61977083B4F}" sibTransId="{6443FEBE-187C-4D0E-9D1C-601A3831DF85}"/>
    <dgm:cxn modelId="{55B618C3-3DBD-4909-B1B5-402512833858}" type="presOf" srcId="{E4770EA2-C394-472F-95DD-87A3AA4947AC}" destId="{01AB80E7-C7A0-45BA-9AD5-BCE514300A0F}" srcOrd="0" destOrd="0" presId="urn:microsoft.com/office/officeart/2005/8/layout/radial3"/>
    <dgm:cxn modelId="{2B90DFC7-5886-4103-877B-0AF6775704AC}" srcId="{8FA74311-1CED-4B10-A0B9-8D32C845C1BC}" destId="{5483BB4C-FB35-471F-B90E-3DDE85666455}" srcOrd="0" destOrd="0" parTransId="{7FAA3BF7-9569-4BF9-9306-8998B2D73215}" sibTransId="{ADFEA282-CB2A-4FA0-AE97-F7ECFAF5E15F}"/>
    <dgm:cxn modelId="{851AA4D9-F41A-4D3A-934B-B79AC2162C94}" type="presOf" srcId="{4EDA5C7E-868B-4299-9160-D40F8D75F49D}" destId="{A04C214C-02CA-4781-9FA9-F8DE8C04E964}" srcOrd="0" destOrd="0" presId="urn:microsoft.com/office/officeart/2005/8/layout/radial3"/>
    <dgm:cxn modelId="{3BE6A4D9-5BB5-47DC-AABC-3AE6316F0D79}" srcId="{5483BB4C-FB35-471F-B90E-3DDE85666455}" destId="{4EDA5C7E-868B-4299-9160-D40F8D75F49D}" srcOrd="3" destOrd="0" parTransId="{6E7D2425-A9D8-4873-BC9E-7BEAA09FA5B4}" sibTransId="{D1D6A1BE-EBB0-4296-ABAF-84265BC19DB3}"/>
    <dgm:cxn modelId="{FF82D1DA-4CAC-4AF9-BF24-DDF9B4C5DAC5}" type="presOf" srcId="{01B6F3E5-0B35-42B9-8AFD-174C4EEF3324}" destId="{D6E483FF-A0A8-4549-AFF6-02184C85C44C}" srcOrd="0" destOrd="0" presId="urn:microsoft.com/office/officeart/2005/8/layout/radial3"/>
    <dgm:cxn modelId="{266976FA-71C8-4A6C-83F0-D00DD15CEAC7}" srcId="{8FA74311-1CED-4B10-A0B9-8D32C845C1BC}" destId="{DEAD8B98-15DD-4A60-80E0-0D944A92C598}" srcOrd="2" destOrd="0" parTransId="{9E23231F-AE67-4571-8BD4-A0C85496730C}" sibTransId="{296D8C53-2662-4739-90D9-90F38B619335}"/>
    <dgm:cxn modelId="{F2FA85FB-65C7-4B3E-94E8-AE2075A60D1E}" type="presOf" srcId="{5483BB4C-FB35-471F-B90E-3DDE85666455}" destId="{8CACEDEA-5746-4F75-8AA0-926744B28626}" srcOrd="0" destOrd="0" presId="urn:microsoft.com/office/officeart/2005/8/layout/radial3"/>
    <dgm:cxn modelId="{8A785AA8-21F6-4231-A7A5-860A1AB19B36}" type="presParOf" srcId="{E82C4C63-B280-43FB-BA37-9D9B3AE452C1}" destId="{54F949F4-7C5A-419E-B7EB-B2215AD8A26B}" srcOrd="0" destOrd="0" presId="urn:microsoft.com/office/officeart/2005/8/layout/radial3"/>
    <dgm:cxn modelId="{F8308283-8B85-4D69-85E4-EBB853B9EA26}" type="presParOf" srcId="{54F949F4-7C5A-419E-B7EB-B2215AD8A26B}" destId="{8CACEDEA-5746-4F75-8AA0-926744B28626}" srcOrd="0" destOrd="0" presId="urn:microsoft.com/office/officeart/2005/8/layout/radial3"/>
    <dgm:cxn modelId="{8266E1AB-966F-46B6-890B-7D302FDF0A2C}" type="presParOf" srcId="{54F949F4-7C5A-419E-B7EB-B2215AD8A26B}" destId="{27E7F228-33FD-46B7-8C65-CBE905AAD51A}" srcOrd="1" destOrd="0" presId="urn:microsoft.com/office/officeart/2005/8/layout/radial3"/>
    <dgm:cxn modelId="{1EFECD5C-7265-433E-BF62-3A7653FCDB08}" type="presParOf" srcId="{54F949F4-7C5A-419E-B7EB-B2215AD8A26B}" destId="{546466F2-D5A3-41A1-840B-5819128E5A14}" srcOrd="2" destOrd="0" presId="urn:microsoft.com/office/officeart/2005/8/layout/radial3"/>
    <dgm:cxn modelId="{E2A20C50-0EED-4582-8A89-8B43CE5F5AE8}" type="presParOf" srcId="{54F949F4-7C5A-419E-B7EB-B2215AD8A26B}" destId="{01AB80E7-C7A0-45BA-9AD5-BCE514300A0F}" srcOrd="3" destOrd="0" presId="urn:microsoft.com/office/officeart/2005/8/layout/radial3"/>
    <dgm:cxn modelId="{C12E6FF4-8570-47CB-9AC9-58C950659B62}" type="presParOf" srcId="{54F949F4-7C5A-419E-B7EB-B2215AD8A26B}" destId="{A04C214C-02CA-4781-9FA9-F8DE8C04E964}" srcOrd="4" destOrd="0" presId="urn:microsoft.com/office/officeart/2005/8/layout/radial3"/>
    <dgm:cxn modelId="{4296A309-90D7-46BD-B031-3B672FD14D01}" type="presParOf" srcId="{54F949F4-7C5A-419E-B7EB-B2215AD8A26B}" destId="{D6E483FF-A0A8-4549-AFF6-02184C85C44C}" srcOrd="5" destOrd="0" presId="urn:microsoft.com/office/officeart/2005/8/layout/radial3"/>
    <dgm:cxn modelId="{0AC5B81B-E67E-40B1-A301-DBA160438E94}" type="presParOf" srcId="{54F949F4-7C5A-419E-B7EB-B2215AD8A26B}" destId="{BA0CED57-56C2-4E11-B0EB-9271A46A66EE}"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2DF10-1112-4BC5-AACB-BAF72EE4A162}" type="doc">
      <dgm:prSet loTypeId="urn:microsoft.com/office/officeart/2005/8/layout/hList7" loCatId="list" qsTypeId="urn:microsoft.com/office/officeart/2005/8/quickstyle/simple1" qsCatId="simple" csTypeId="urn:microsoft.com/office/officeart/2005/8/colors/colorful4" csCatId="colorful" phldr="1"/>
      <dgm:spPr/>
      <dgm:t>
        <a:bodyPr/>
        <a:lstStyle/>
        <a:p>
          <a:endParaRPr lang="da-DK"/>
        </a:p>
      </dgm:t>
    </dgm:pt>
    <dgm:pt modelId="{775ADB02-DDC6-4D9F-B767-1ED0FFB4315B}">
      <dgm:prSet phldrT="[Tekst]" phldr="0" custT="1"/>
      <dgm:spPr/>
      <dgm:t>
        <a:bodyPr/>
        <a:lstStyle/>
        <a:p>
          <a:pPr algn="ctr"/>
          <a:endParaRPr lang="da-DK" sz="1800" b="1" dirty="0"/>
        </a:p>
        <a:p>
          <a:pPr algn="ctr"/>
          <a:endParaRPr lang="da-DK" sz="1800" b="1" dirty="0"/>
        </a:p>
        <a:p>
          <a:pPr algn="ctr"/>
          <a:r>
            <a:rPr lang="da-DK" sz="1800" b="1" dirty="0"/>
            <a:t>Borgere</a:t>
          </a:r>
        </a:p>
        <a:p>
          <a:pPr algn="l"/>
          <a:r>
            <a:rPr lang="da-DK" sz="1200" dirty="0"/>
            <a:t>Der kan bl.a. stilles personaliserede AI-redskaber til rådighed for borgerne, som supplement til de nuværende muligheder. </a:t>
          </a:r>
        </a:p>
        <a:p>
          <a:pPr algn="l"/>
          <a:endParaRPr lang="da-DK" sz="1200" dirty="0"/>
        </a:p>
        <a:p>
          <a:pPr algn="l"/>
          <a:r>
            <a:rPr lang="da-DK" sz="1200" dirty="0"/>
            <a:t>Fx: </a:t>
          </a:r>
        </a:p>
        <a:p>
          <a:pPr algn="l"/>
          <a:r>
            <a:rPr lang="da-DK" sz="1200" dirty="0"/>
            <a:t>• AI-bisidder og -borgerrådgiver</a:t>
          </a:r>
        </a:p>
        <a:p>
          <a:pPr algn="l"/>
          <a:r>
            <a:rPr lang="da-DK" sz="1200" dirty="0"/>
            <a:t>• AI-telefonkontakt</a:t>
          </a:r>
        </a:p>
        <a:p>
          <a:pPr algn="l"/>
          <a:r>
            <a:rPr lang="da-DK" sz="1200" dirty="0"/>
            <a:t>• Velfærdsteknologisk AI</a:t>
          </a:r>
        </a:p>
        <a:p>
          <a:pPr algn="l"/>
          <a:r>
            <a:rPr lang="da-DK" sz="1200" dirty="0"/>
            <a:t>• AI i byggesagsbehandling</a:t>
          </a:r>
        </a:p>
      </dgm:t>
    </dgm:pt>
    <dgm:pt modelId="{9AF277C6-4BCD-4822-ACC5-514923B688DB}" type="parTrans" cxnId="{1737D57F-B805-4FA1-8889-B641C31BE410}">
      <dgm:prSet/>
      <dgm:spPr/>
      <dgm:t>
        <a:bodyPr/>
        <a:lstStyle/>
        <a:p>
          <a:endParaRPr lang="da-DK"/>
        </a:p>
      </dgm:t>
    </dgm:pt>
    <dgm:pt modelId="{73AED7EE-6A2C-40F6-9E26-DA5E0AD63A9C}" type="sibTrans" cxnId="{1737D57F-B805-4FA1-8889-B641C31BE410}">
      <dgm:prSet/>
      <dgm:spPr/>
      <dgm:t>
        <a:bodyPr/>
        <a:lstStyle/>
        <a:p>
          <a:endParaRPr lang="da-DK"/>
        </a:p>
      </dgm:t>
    </dgm:pt>
    <dgm:pt modelId="{0F52F1AB-3FB4-43F4-942F-056EE7F2264D}">
      <dgm:prSet phldrT="[Tekst]" phldr="0" custT="1"/>
      <dgm:spPr/>
      <dgm:t>
        <a:bodyPr/>
        <a:lstStyle/>
        <a:p>
          <a:pPr algn="ctr"/>
          <a:endParaRPr lang="da-DK" sz="1800" b="1" dirty="0"/>
        </a:p>
        <a:p>
          <a:pPr algn="ctr"/>
          <a:r>
            <a:rPr lang="da-DK" sz="1800" b="1" dirty="0"/>
            <a:t>Internt arbejde</a:t>
          </a:r>
        </a:p>
        <a:p>
          <a:pPr algn="l"/>
          <a:r>
            <a:rPr lang="da-DK" sz="1200" dirty="0"/>
            <a:t>Der kan bruges AI-løsninger til at lette og forbedre arbejdsgange - særligt med meget data og gentagne opgaver. </a:t>
          </a:r>
        </a:p>
        <a:p>
          <a:pPr algn="l"/>
          <a:endParaRPr lang="da-DK" sz="1200" dirty="0"/>
        </a:p>
        <a:p>
          <a:pPr algn="l"/>
          <a:r>
            <a:rPr lang="da-DK" sz="1200" dirty="0"/>
            <a:t>Fx: </a:t>
          </a:r>
        </a:p>
        <a:p>
          <a:pPr algn="l"/>
          <a:r>
            <a:rPr lang="da-DK" sz="1200" dirty="0"/>
            <a:t>• AI-agenter til at løse opgaver uden personfølsom data</a:t>
          </a:r>
        </a:p>
        <a:p>
          <a:pPr algn="l"/>
          <a:r>
            <a:rPr lang="da-DK" sz="1200" dirty="0"/>
            <a:t>• AI-coaches til teams og medarbejdere</a:t>
          </a:r>
        </a:p>
      </dgm:t>
    </dgm:pt>
    <dgm:pt modelId="{39CFAD70-75F7-4827-BD21-DF8D01EA6BC5}" type="parTrans" cxnId="{7EFBB717-44EC-46F5-848C-F623F7E746EA}">
      <dgm:prSet/>
      <dgm:spPr/>
      <dgm:t>
        <a:bodyPr/>
        <a:lstStyle/>
        <a:p>
          <a:endParaRPr lang="da-DK"/>
        </a:p>
      </dgm:t>
    </dgm:pt>
    <dgm:pt modelId="{78283252-E59A-49EF-9F57-7EBE19FA1939}" type="sibTrans" cxnId="{7EFBB717-44EC-46F5-848C-F623F7E746EA}">
      <dgm:prSet/>
      <dgm:spPr/>
      <dgm:t>
        <a:bodyPr/>
        <a:lstStyle/>
        <a:p>
          <a:endParaRPr lang="da-DK"/>
        </a:p>
      </dgm:t>
    </dgm:pt>
    <dgm:pt modelId="{545973A8-1049-4516-A38C-CD6EF314251D}">
      <dgm:prSet phldrT="[Tekst]" phldr="0" custT="1"/>
      <dgm:spPr/>
      <dgm:t>
        <a:bodyPr/>
        <a:lstStyle/>
        <a:p>
          <a:pPr algn="ctr"/>
          <a:endParaRPr lang="da-DK" sz="1800" b="1" dirty="0"/>
        </a:p>
        <a:p>
          <a:pPr algn="ctr"/>
          <a:r>
            <a:rPr lang="da-DK" sz="1800" b="1" dirty="0"/>
            <a:t>Smidig og smart dokumentation</a:t>
          </a:r>
        </a:p>
        <a:p>
          <a:pPr algn="l"/>
          <a:r>
            <a:rPr lang="da-DK" sz="1200" dirty="0"/>
            <a:t>Der kan bruges AI-løsninger på områder, hvor det frigør tid til kerneopgaven.</a:t>
          </a:r>
        </a:p>
        <a:p>
          <a:pPr algn="l"/>
          <a:endParaRPr lang="da-DK" sz="1200" dirty="0"/>
        </a:p>
        <a:p>
          <a:pPr algn="l"/>
          <a:r>
            <a:rPr lang="da-DK" sz="1200" dirty="0"/>
            <a:t>Fx: </a:t>
          </a:r>
        </a:p>
        <a:p>
          <a:pPr algn="l"/>
          <a:r>
            <a:rPr lang="da-DK" sz="1200" dirty="0"/>
            <a:t>• Tale til tekst løsninger på beskæftigelsesområdet</a:t>
          </a:r>
        </a:p>
        <a:p>
          <a:pPr algn="l"/>
          <a:r>
            <a:rPr lang="da-DK" sz="1200" dirty="0"/>
            <a:t>• AI-prognosticering ud fra data og dokumentation</a:t>
          </a:r>
          <a:endParaRPr lang="da-DK" sz="1800" b="1" dirty="0"/>
        </a:p>
      </dgm:t>
    </dgm:pt>
    <dgm:pt modelId="{2A64346B-BCC1-4688-A897-C857F1E3D368}" type="parTrans" cxnId="{A755A1B2-1E19-44A0-8BE0-5C835E943D59}">
      <dgm:prSet/>
      <dgm:spPr/>
      <dgm:t>
        <a:bodyPr/>
        <a:lstStyle/>
        <a:p>
          <a:endParaRPr lang="da-DK"/>
        </a:p>
      </dgm:t>
    </dgm:pt>
    <dgm:pt modelId="{31E5FB90-EE32-4988-B999-1EE844DC842D}" type="sibTrans" cxnId="{A755A1B2-1E19-44A0-8BE0-5C835E943D59}">
      <dgm:prSet/>
      <dgm:spPr/>
      <dgm:t>
        <a:bodyPr/>
        <a:lstStyle/>
        <a:p>
          <a:endParaRPr lang="da-DK"/>
        </a:p>
      </dgm:t>
    </dgm:pt>
    <dgm:pt modelId="{A6062F81-8EEA-480B-9C57-97E1E87DCDE5}">
      <dgm:prSet phldrT="[Tekst]" phldr="0" custT="1"/>
      <dgm:spPr/>
      <dgm:t>
        <a:bodyPr/>
        <a:lstStyle/>
        <a:p>
          <a:pPr algn="ctr"/>
          <a:endParaRPr lang="da-DK" sz="1800" b="1" dirty="0"/>
        </a:p>
        <a:p>
          <a:pPr algn="ctr"/>
          <a:r>
            <a:rPr lang="da-DK" sz="1800" b="1" dirty="0"/>
            <a:t>Demokrati og dialog</a:t>
          </a:r>
        </a:p>
        <a:p>
          <a:pPr algn="l"/>
          <a:r>
            <a:rPr lang="da-DK" sz="1200" dirty="0"/>
            <a:t>Der kan stilles AI-løsninger til rådighed for politikere og borgere, som understøtter demokrati, gennemsigtighed og dialog. </a:t>
          </a:r>
        </a:p>
        <a:p>
          <a:pPr algn="l"/>
          <a:endParaRPr lang="da-DK" sz="1200" dirty="0"/>
        </a:p>
        <a:p>
          <a:pPr algn="l"/>
          <a:r>
            <a:rPr lang="da-DK" sz="1200" dirty="0"/>
            <a:t>Fx: </a:t>
          </a:r>
        </a:p>
        <a:p>
          <a:pPr algn="l"/>
          <a:r>
            <a:rPr lang="da-DK" sz="1200" dirty="0"/>
            <a:t>• AI-overvågning af politiske sager</a:t>
          </a:r>
        </a:p>
        <a:p>
          <a:pPr algn="l"/>
          <a:r>
            <a:rPr lang="da-DK" sz="1200" dirty="0"/>
            <a:t>• AI-simuleringshøringer</a:t>
          </a:r>
        </a:p>
        <a:p>
          <a:pPr algn="l"/>
          <a:r>
            <a:rPr lang="da-DK" sz="1200" dirty="0"/>
            <a:t>• Personaliserede nyhedsbreve</a:t>
          </a:r>
        </a:p>
      </dgm:t>
    </dgm:pt>
    <dgm:pt modelId="{F024AC2A-0088-4A5C-AEFB-2DC9843F559B}" type="parTrans" cxnId="{B87EDAEC-89CA-434C-9BD8-CAA106DF54F3}">
      <dgm:prSet/>
      <dgm:spPr/>
      <dgm:t>
        <a:bodyPr/>
        <a:lstStyle/>
        <a:p>
          <a:endParaRPr lang="da-DK"/>
        </a:p>
      </dgm:t>
    </dgm:pt>
    <dgm:pt modelId="{D5D0B03F-316B-4537-9AC7-37D11367C34B}" type="sibTrans" cxnId="{B87EDAEC-89CA-434C-9BD8-CAA106DF54F3}">
      <dgm:prSet/>
      <dgm:spPr/>
      <dgm:t>
        <a:bodyPr/>
        <a:lstStyle/>
        <a:p>
          <a:endParaRPr lang="da-DK"/>
        </a:p>
      </dgm:t>
    </dgm:pt>
    <dgm:pt modelId="{C06A5E98-9677-4D4F-8A56-58E1F0A238DF}">
      <dgm:prSet custT="1"/>
      <dgm:spPr/>
      <dgm:t>
        <a:bodyPr/>
        <a:lstStyle/>
        <a:p>
          <a:endParaRPr lang="da-DK" sz="2000" b="1" dirty="0"/>
        </a:p>
        <a:p>
          <a:r>
            <a:rPr lang="da-DK" sz="2000" b="1" dirty="0"/>
            <a:t>Nye muligheder</a:t>
          </a:r>
          <a:endParaRPr lang="da-DK" sz="1300" b="1" dirty="0"/>
        </a:p>
        <a:p>
          <a:r>
            <a:rPr lang="da-DK" sz="1200" dirty="0"/>
            <a:t>AI udvikler sig med enorm hastighed og uforudsigelighed. </a:t>
          </a:r>
        </a:p>
        <a:p>
          <a:endParaRPr lang="da-DK" sz="1200" dirty="0"/>
        </a:p>
        <a:p>
          <a:r>
            <a:rPr lang="da-DK" sz="1200" dirty="0"/>
            <a:t>Gentofte Kommune skal være klar til at gribe nye muligheder, når de opstår.</a:t>
          </a:r>
        </a:p>
      </dgm:t>
    </dgm:pt>
    <dgm:pt modelId="{E8FFD0D1-3DAD-418E-B606-ACF79E249CB3}" type="parTrans" cxnId="{6AB2B973-7D6A-4CED-8682-4BC1A73AE939}">
      <dgm:prSet/>
      <dgm:spPr/>
      <dgm:t>
        <a:bodyPr/>
        <a:lstStyle/>
        <a:p>
          <a:endParaRPr lang="da-DK"/>
        </a:p>
      </dgm:t>
    </dgm:pt>
    <dgm:pt modelId="{D1CB31C3-D874-46D1-8DD8-74BE51E5BB72}" type="sibTrans" cxnId="{6AB2B973-7D6A-4CED-8682-4BC1A73AE939}">
      <dgm:prSet/>
      <dgm:spPr/>
      <dgm:t>
        <a:bodyPr/>
        <a:lstStyle/>
        <a:p>
          <a:endParaRPr lang="da-DK"/>
        </a:p>
      </dgm:t>
    </dgm:pt>
    <dgm:pt modelId="{6243CEF2-69E1-4142-917C-11C14C75A530}" type="pres">
      <dgm:prSet presAssocID="{2A12DF10-1112-4BC5-AACB-BAF72EE4A162}" presName="Name0" presStyleCnt="0">
        <dgm:presLayoutVars>
          <dgm:dir/>
          <dgm:resizeHandles val="exact"/>
        </dgm:presLayoutVars>
      </dgm:prSet>
      <dgm:spPr/>
    </dgm:pt>
    <dgm:pt modelId="{AF760A01-0C6C-44D5-821D-332500D34179}" type="pres">
      <dgm:prSet presAssocID="{2A12DF10-1112-4BC5-AACB-BAF72EE4A162}" presName="fgShape" presStyleLbl="fgShp" presStyleIdx="0" presStyleCnt="1" custFlipHor="0" custScaleX="5631" custLinFactY="68789" custLinFactNeighborX="-36700" custLinFactNeighborY="100000"/>
      <dgm:spPr>
        <a:noFill/>
        <a:ln>
          <a:noFill/>
        </a:ln>
      </dgm:spPr>
    </dgm:pt>
    <dgm:pt modelId="{83426423-C8C8-4214-A1E0-F10928DD667D}" type="pres">
      <dgm:prSet presAssocID="{2A12DF10-1112-4BC5-AACB-BAF72EE4A162}" presName="linComp" presStyleCnt="0"/>
      <dgm:spPr/>
    </dgm:pt>
    <dgm:pt modelId="{FB529118-3FD5-4C24-9495-2614C93C2B4B}" type="pres">
      <dgm:prSet presAssocID="{A6062F81-8EEA-480B-9C57-97E1E87DCDE5}" presName="compNode" presStyleCnt="0"/>
      <dgm:spPr/>
    </dgm:pt>
    <dgm:pt modelId="{3B76C030-2997-4BF7-9F8F-B759FDDE1AC2}" type="pres">
      <dgm:prSet presAssocID="{A6062F81-8EEA-480B-9C57-97E1E87DCDE5}" presName="bkgdShape" presStyleLbl="node1" presStyleIdx="0" presStyleCnt="5" custLinFactNeighborX="-567"/>
      <dgm:spPr/>
    </dgm:pt>
    <dgm:pt modelId="{284896FD-5CE3-40C2-8780-41F385B4BD3A}" type="pres">
      <dgm:prSet presAssocID="{A6062F81-8EEA-480B-9C57-97E1E87DCDE5}" presName="nodeTx" presStyleLbl="node1" presStyleIdx="0" presStyleCnt="5">
        <dgm:presLayoutVars>
          <dgm:bulletEnabled val="1"/>
        </dgm:presLayoutVars>
      </dgm:prSet>
      <dgm:spPr/>
    </dgm:pt>
    <dgm:pt modelId="{0C5FC470-042D-4E17-95DD-B8752BF3BC59}" type="pres">
      <dgm:prSet presAssocID="{A6062F81-8EEA-480B-9C57-97E1E87DCDE5}" presName="invisiNode" presStyleLbl="node1" presStyleIdx="0" presStyleCnt="5"/>
      <dgm:spPr/>
    </dgm:pt>
    <dgm:pt modelId="{2620DB20-1AE0-479E-BADC-A4559A48ED03}" type="pres">
      <dgm:prSet presAssocID="{A6062F81-8EEA-480B-9C57-97E1E87DCDE5}" presName="imagNode" presStyleLbl="fgImgPlac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hat med massiv udfyldning"/>
        </a:ext>
      </dgm:extLst>
    </dgm:pt>
    <dgm:pt modelId="{EF099639-4978-4C69-8220-F6D53C7B38FF}" type="pres">
      <dgm:prSet presAssocID="{D5D0B03F-316B-4537-9AC7-37D11367C34B}" presName="sibTrans" presStyleLbl="sibTrans2D1" presStyleIdx="0" presStyleCnt="0"/>
      <dgm:spPr/>
    </dgm:pt>
    <dgm:pt modelId="{D47C4055-1E68-47CB-AE81-C52524BA0E0F}" type="pres">
      <dgm:prSet presAssocID="{775ADB02-DDC6-4D9F-B767-1ED0FFB4315B}" presName="compNode" presStyleCnt="0"/>
      <dgm:spPr/>
    </dgm:pt>
    <dgm:pt modelId="{8CA57AA7-31F7-49EB-92C3-43C108D8033F}" type="pres">
      <dgm:prSet presAssocID="{775ADB02-DDC6-4D9F-B767-1ED0FFB4315B}" presName="bkgdShape" presStyleLbl="node1" presStyleIdx="1" presStyleCnt="5"/>
      <dgm:spPr/>
    </dgm:pt>
    <dgm:pt modelId="{8AA49E11-7F68-4D5F-8A8C-A19545FCC9D6}" type="pres">
      <dgm:prSet presAssocID="{775ADB02-DDC6-4D9F-B767-1ED0FFB4315B}" presName="nodeTx" presStyleLbl="node1" presStyleIdx="1" presStyleCnt="5">
        <dgm:presLayoutVars>
          <dgm:bulletEnabled val="1"/>
        </dgm:presLayoutVars>
      </dgm:prSet>
      <dgm:spPr/>
    </dgm:pt>
    <dgm:pt modelId="{DC8D4DA6-6324-4AC1-A770-58FC165526B7}" type="pres">
      <dgm:prSet presAssocID="{775ADB02-DDC6-4D9F-B767-1ED0FFB4315B}" presName="invisiNode" presStyleLbl="node1" presStyleIdx="1" presStyleCnt="5"/>
      <dgm:spPr/>
    </dgm:pt>
    <dgm:pt modelId="{AD586B7E-99CC-48EF-972F-9FC210FCB110}" type="pres">
      <dgm:prSet presAssocID="{775ADB02-DDC6-4D9F-B767-1ED0FFB4315B}" presName="imagNode" presStyleLbl="fgImgPlac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allcenter med massiv udfyldning"/>
        </a:ext>
      </dgm:extLst>
    </dgm:pt>
    <dgm:pt modelId="{188AB049-FD6E-41DC-9575-FF8C5E65A8C4}" type="pres">
      <dgm:prSet presAssocID="{73AED7EE-6A2C-40F6-9E26-DA5E0AD63A9C}" presName="sibTrans" presStyleLbl="sibTrans2D1" presStyleIdx="0" presStyleCnt="0"/>
      <dgm:spPr/>
    </dgm:pt>
    <dgm:pt modelId="{769D0E4A-3A14-432E-A25C-30960553F54B}" type="pres">
      <dgm:prSet presAssocID="{0F52F1AB-3FB4-43F4-942F-056EE7F2264D}" presName="compNode" presStyleCnt="0"/>
      <dgm:spPr/>
    </dgm:pt>
    <dgm:pt modelId="{628EC79F-1E44-4D56-A1D4-D18A64B93BFD}" type="pres">
      <dgm:prSet presAssocID="{0F52F1AB-3FB4-43F4-942F-056EE7F2264D}" presName="bkgdShape" presStyleLbl="node1" presStyleIdx="2" presStyleCnt="5"/>
      <dgm:spPr/>
    </dgm:pt>
    <dgm:pt modelId="{2FE02D3F-7FF7-49DD-A43E-B5F9EA9E01EC}" type="pres">
      <dgm:prSet presAssocID="{0F52F1AB-3FB4-43F4-942F-056EE7F2264D}" presName="nodeTx" presStyleLbl="node1" presStyleIdx="2" presStyleCnt="5">
        <dgm:presLayoutVars>
          <dgm:bulletEnabled val="1"/>
        </dgm:presLayoutVars>
      </dgm:prSet>
      <dgm:spPr/>
    </dgm:pt>
    <dgm:pt modelId="{B2E7E2BA-09B9-4486-9AD1-5B5AC5E0E9F2}" type="pres">
      <dgm:prSet presAssocID="{0F52F1AB-3FB4-43F4-942F-056EE7F2264D}" presName="invisiNode" presStyleLbl="node1" presStyleIdx="2" presStyleCnt="5"/>
      <dgm:spPr/>
    </dgm:pt>
    <dgm:pt modelId="{3640A49C-1B4B-4C81-A2C1-0C18AFA486D9}" type="pres">
      <dgm:prSet presAssocID="{0F52F1AB-3FB4-43F4-942F-056EE7F2264D}" presName="imagNode" presStyleLbl="fgImgPlac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Cirkler med pile med massiv udfyldning"/>
        </a:ext>
      </dgm:extLst>
    </dgm:pt>
    <dgm:pt modelId="{8569B281-FC20-464E-96DD-56818F1EF2F4}" type="pres">
      <dgm:prSet presAssocID="{78283252-E59A-49EF-9F57-7EBE19FA1939}" presName="sibTrans" presStyleLbl="sibTrans2D1" presStyleIdx="0" presStyleCnt="0"/>
      <dgm:spPr/>
    </dgm:pt>
    <dgm:pt modelId="{EFDEE06D-9603-40BE-9733-32732B5F2212}" type="pres">
      <dgm:prSet presAssocID="{545973A8-1049-4516-A38C-CD6EF314251D}" presName="compNode" presStyleCnt="0"/>
      <dgm:spPr/>
    </dgm:pt>
    <dgm:pt modelId="{EA57DA56-E3EA-4E75-9C85-C46120ACE555}" type="pres">
      <dgm:prSet presAssocID="{545973A8-1049-4516-A38C-CD6EF314251D}" presName="bkgdShape" presStyleLbl="node1" presStyleIdx="3" presStyleCnt="5"/>
      <dgm:spPr/>
    </dgm:pt>
    <dgm:pt modelId="{0786D6F2-59FD-4267-9624-D32F4B1A3986}" type="pres">
      <dgm:prSet presAssocID="{545973A8-1049-4516-A38C-CD6EF314251D}" presName="nodeTx" presStyleLbl="node1" presStyleIdx="3" presStyleCnt="5">
        <dgm:presLayoutVars>
          <dgm:bulletEnabled val="1"/>
        </dgm:presLayoutVars>
      </dgm:prSet>
      <dgm:spPr/>
    </dgm:pt>
    <dgm:pt modelId="{F95B3051-8DC1-4FDC-BA5F-B8EBA141B3EE}" type="pres">
      <dgm:prSet presAssocID="{545973A8-1049-4516-A38C-CD6EF314251D}" presName="invisiNode" presStyleLbl="node1" presStyleIdx="3" presStyleCnt="5"/>
      <dgm:spPr/>
    </dgm:pt>
    <dgm:pt modelId="{E87B735D-4A57-4162-B4F9-427C8926FAFE}" type="pres">
      <dgm:prSet presAssocID="{545973A8-1049-4516-A38C-CD6EF314251D}" presName="imagNode" presStyleLbl="fgImgPlac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appesøgning med massiv udfyldning"/>
        </a:ext>
      </dgm:extLst>
    </dgm:pt>
    <dgm:pt modelId="{FF324500-C834-4709-AE56-FA51E47569F8}" type="pres">
      <dgm:prSet presAssocID="{31E5FB90-EE32-4988-B999-1EE844DC842D}" presName="sibTrans" presStyleLbl="sibTrans2D1" presStyleIdx="0" presStyleCnt="0"/>
      <dgm:spPr/>
    </dgm:pt>
    <dgm:pt modelId="{0E6F05D4-9BC9-428E-965A-15E8A5A3A5BD}" type="pres">
      <dgm:prSet presAssocID="{C06A5E98-9677-4D4F-8A56-58E1F0A238DF}" presName="compNode" presStyleCnt="0"/>
      <dgm:spPr/>
    </dgm:pt>
    <dgm:pt modelId="{83F67214-3F9E-4D96-BC08-4CFA66095440}" type="pres">
      <dgm:prSet presAssocID="{C06A5E98-9677-4D4F-8A56-58E1F0A238DF}" presName="bkgdShape" presStyleLbl="node1" presStyleIdx="4" presStyleCnt="5"/>
      <dgm:spPr/>
    </dgm:pt>
    <dgm:pt modelId="{3CFD9BE3-D75F-49E9-AC45-4E2C0C00D3FF}" type="pres">
      <dgm:prSet presAssocID="{C06A5E98-9677-4D4F-8A56-58E1F0A238DF}" presName="nodeTx" presStyleLbl="node1" presStyleIdx="4" presStyleCnt="5">
        <dgm:presLayoutVars>
          <dgm:bulletEnabled val="1"/>
        </dgm:presLayoutVars>
      </dgm:prSet>
      <dgm:spPr/>
    </dgm:pt>
    <dgm:pt modelId="{5F2B2473-7D6B-4B32-BED5-EFED4C98A009}" type="pres">
      <dgm:prSet presAssocID="{C06A5E98-9677-4D4F-8A56-58E1F0A238DF}" presName="invisiNode" presStyleLbl="node1" presStyleIdx="4" presStyleCnt="5"/>
      <dgm:spPr/>
    </dgm:pt>
    <dgm:pt modelId="{F99369F2-005B-42BF-9712-AF017383FD04}" type="pres">
      <dgm:prSet presAssocID="{C06A5E98-9677-4D4F-8A56-58E1F0A238DF}" presName="imagNode" presStyleLbl="fgImgPlac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Elpære med massiv udfyldning"/>
        </a:ext>
      </dgm:extLst>
    </dgm:pt>
  </dgm:ptLst>
  <dgm:cxnLst>
    <dgm:cxn modelId="{68B7FE05-87B7-48FC-AC77-182D831E7659}" type="presOf" srcId="{C06A5E98-9677-4D4F-8A56-58E1F0A238DF}" destId="{83F67214-3F9E-4D96-BC08-4CFA66095440}" srcOrd="0" destOrd="0" presId="urn:microsoft.com/office/officeart/2005/8/layout/hList7"/>
    <dgm:cxn modelId="{C39BAD0E-8E53-44C4-9231-D92159F40876}" type="presOf" srcId="{2A12DF10-1112-4BC5-AACB-BAF72EE4A162}" destId="{6243CEF2-69E1-4142-917C-11C14C75A530}" srcOrd="0" destOrd="0" presId="urn:microsoft.com/office/officeart/2005/8/layout/hList7"/>
    <dgm:cxn modelId="{7EFBB717-44EC-46F5-848C-F623F7E746EA}" srcId="{2A12DF10-1112-4BC5-AACB-BAF72EE4A162}" destId="{0F52F1AB-3FB4-43F4-942F-056EE7F2264D}" srcOrd="2" destOrd="0" parTransId="{39CFAD70-75F7-4827-BD21-DF8D01EA6BC5}" sibTransId="{78283252-E59A-49EF-9F57-7EBE19FA1939}"/>
    <dgm:cxn modelId="{93D6542F-B982-41E9-9962-891262DB2E32}" type="presOf" srcId="{31E5FB90-EE32-4988-B999-1EE844DC842D}" destId="{FF324500-C834-4709-AE56-FA51E47569F8}" srcOrd="0" destOrd="0" presId="urn:microsoft.com/office/officeart/2005/8/layout/hList7"/>
    <dgm:cxn modelId="{66DCC748-F0FD-48A6-9637-70EC7EBBF961}" type="presOf" srcId="{D5D0B03F-316B-4537-9AC7-37D11367C34B}" destId="{EF099639-4978-4C69-8220-F6D53C7B38FF}" srcOrd="0" destOrd="0" presId="urn:microsoft.com/office/officeart/2005/8/layout/hList7"/>
    <dgm:cxn modelId="{5F60A653-F12D-4F2B-BF38-BC01358DE847}" type="presOf" srcId="{C06A5E98-9677-4D4F-8A56-58E1F0A238DF}" destId="{3CFD9BE3-D75F-49E9-AC45-4E2C0C00D3FF}" srcOrd="1" destOrd="0" presId="urn:microsoft.com/office/officeart/2005/8/layout/hList7"/>
    <dgm:cxn modelId="{6AB2B973-7D6A-4CED-8682-4BC1A73AE939}" srcId="{2A12DF10-1112-4BC5-AACB-BAF72EE4A162}" destId="{C06A5E98-9677-4D4F-8A56-58E1F0A238DF}" srcOrd="4" destOrd="0" parTransId="{E8FFD0D1-3DAD-418E-B606-ACF79E249CB3}" sibTransId="{D1CB31C3-D874-46D1-8DD8-74BE51E5BB72}"/>
    <dgm:cxn modelId="{B337247E-3FEF-4C24-9E9A-4F47EDB05D2B}" type="presOf" srcId="{A6062F81-8EEA-480B-9C57-97E1E87DCDE5}" destId="{3B76C030-2997-4BF7-9F8F-B759FDDE1AC2}" srcOrd="0" destOrd="0" presId="urn:microsoft.com/office/officeart/2005/8/layout/hList7"/>
    <dgm:cxn modelId="{1737D57F-B805-4FA1-8889-B641C31BE410}" srcId="{2A12DF10-1112-4BC5-AACB-BAF72EE4A162}" destId="{775ADB02-DDC6-4D9F-B767-1ED0FFB4315B}" srcOrd="1" destOrd="0" parTransId="{9AF277C6-4BCD-4822-ACC5-514923B688DB}" sibTransId="{73AED7EE-6A2C-40F6-9E26-DA5E0AD63A9C}"/>
    <dgm:cxn modelId="{0F896C8A-F3C8-4500-A15E-E04814E267EA}" type="presOf" srcId="{545973A8-1049-4516-A38C-CD6EF314251D}" destId="{0786D6F2-59FD-4267-9624-D32F4B1A3986}" srcOrd="1" destOrd="0" presId="urn:microsoft.com/office/officeart/2005/8/layout/hList7"/>
    <dgm:cxn modelId="{A0CE178C-0A7D-4263-A6FE-87AFB0AD8A0D}" type="presOf" srcId="{78283252-E59A-49EF-9F57-7EBE19FA1939}" destId="{8569B281-FC20-464E-96DD-56818F1EF2F4}" srcOrd="0" destOrd="0" presId="urn:microsoft.com/office/officeart/2005/8/layout/hList7"/>
    <dgm:cxn modelId="{166FFC9B-FA0E-4E4D-A871-FBD1AFA99CBE}" type="presOf" srcId="{0F52F1AB-3FB4-43F4-942F-056EE7F2264D}" destId="{628EC79F-1E44-4D56-A1D4-D18A64B93BFD}" srcOrd="0" destOrd="0" presId="urn:microsoft.com/office/officeart/2005/8/layout/hList7"/>
    <dgm:cxn modelId="{82BAC9AC-4A21-49C5-98E5-9B083DE6A57D}" type="presOf" srcId="{73AED7EE-6A2C-40F6-9E26-DA5E0AD63A9C}" destId="{188AB049-FD6E-41DC-9575-FF8C5E65A8C4}" srcOrd="0" destOrd="0" presId="urn:microsoft.com/office/officeart/2005/8/layout/hList7"/>
    <dgm:cxn modelId="{7D2828AE-42A6-4E80-9CD7-1BFA30744368}" type="presOf" srcId="{775ADB02-DDC6-4D9F-B767-1ED0FFB4315B}" destId="{8CA57AA7-31F7-49EB-92C3-43C108D8033F}" srcOrd="0" destOrd="0" presId="urn:microsoft.com/office/officeart/2005/8/layout/hList7"/>
    <dgm:cxn modelId="{A755A1B2-1E19-44A0-8BE0-5C835E943D59}" srcId="{2A12DF10-1112-4BC5-AACB-BAF72EE4A162}" destId="{545973A8-1049-4516-A38C-CD6EF314251D}" srcOrd="3" destOrd="0" parTransId="{2A64346B-BCC1-4688-A897-C857F1E3D368}" sibTransId="{31E5FB90-EE32-4988-B999-1EE844DC842D}"/>
    <dgm:cxn modelId="{4B4D7ABB-C83A-4C4D-94BF-15B7A2472163}" type="presOf" srcId="{A6062F81-8EEA-480B-9C57-97E1E87DCDE5}" destId="{284896FD-5CE3-40C2-8780-41F385B4BD3A}" srcOrd="1" destOrd="0" presId="urn:microsoft.com/office/officeart/2005/8/layout/hList7"/>
    <dgm:cxn modelId="{C864D6C7-7751-4CA6-B222-D574505947E4}" type="presOf" srcId="{775ADB02-DDC6-4D9F-B767-1ED0FFB4315B}" destId="{8AA49E11-7F68-4D5F-8A8C-A19545FCC9D6}" srcOrd="1" destOrd="0" presId="urn:microsoft.com/office/officeart/2005/8/layout/hList7"/>
    <dgm:cxn modelId="{03C209CF-7401-4AE4-8871-4ACC5D4C0DFF}" type="presOf" srcId="{545973A8-1049-4516-A38C-CD6EF314251D}" destId="{EA57DA56-E3EA-4E75-9C85-C46120ACE555}" srcOrd="0" destOrd="0" presId="urn:microsoft.com/office/officeart/2005/8/layout/hList7"/>
    <dgm:cxn modelId="{B87EDAEC-89CA-434C-9BD8-CAA106DF54F3}" srcId="{2A12DF10-1112-4BC5-AACB-BAF72EE4A162}" destId="{A6062F81-8EEA-480B-9C57-97E1E87DCDE5}" srcOrd="0" destOrd="0" parTransId="{F024AC2A-0088-4A5C-AEFB-2DC9843F559B}" sibTransId="{D5D0B03F-316B-4537-9AC7-37D11367C34B}"/>
    <dgm:cxn modelId="{0CF096FE-ED42-4D64-A071-F9CA86749426}" type="presOf" srcId="{0F52F1AB-3FB4-43F4-942F-056EE7F2264D}" destId="{2FE02D3F-7FF7-49DD-A43E-B5F9EA9E01EC}" srcOrd="1" destOrd="0" presId="urn:microsoft.com/office/officeart/2005/8/layout/hList7"/>
    <dgm:cxn modelId="{2A77C387-D722-4279-8B84-EEB1D2E59D11}" type="presParOf" srcId="{6243CEF2-69E1-4142-917C-11C14C75A530}" destId="{AF760A01-0C6C-44D5-821D-332500D34179}" srcOrd="0" destOrd="0" presId="urn:microsoft.com/office/officeart/2005/8/layout/hList7"/>
    <dgm:cxn modelId="{6CB280B3-46DA-4FAA-9AA7-C69DA1503AFB}" type="presParOf" srcId="{6243CEF2-69E1-4142-917C-11C14C75A530}" destId="{83426423-C8C8-4214-A1E0-F10928DD667D}" srcOrd="1" destOrd="0" presId="urn:microsoft.com/office/officeart/2005/8/layout/hList7"/>
    <dgm:cxn modelId="{97721A66-270B-4B81-B47D-82507F9119B1}" type="presParOf" srcId="{83426423-C8C8-4214-A1E0-F10928DD667D}" destId="{FB529118-3FD5-4C24-9495-2614C93C2B4B}" srcOrd="0" destOrd="0" presId="urn:microsoft.com/office/officeart/2005/8/layout/hList7"/>
    <dgm:cxn modelId="{57C2834F-2773-4B1E-A1E2-30353B9214D9}" type="presParOf" srcId="{FB529118-3FD5-4C24-9495-2614C93C2B4B}" destId="{3B76C030-2997-4BF7-9F8F-B759FDDE1AC2}" srcOrd="0" destOrd="0" presId="urn:microsoft.com/office/officeart/2005/8/layout/hList7"/>
    <dgm:cxn modelId="{4B3BB5B7-9B54-4D98-960B-FDB7274ED6B4}" type="presParOf" srcId="{FB529118-3FD5-4C24-9495-2614C93C2B4B}" destId="{284896FD-5CE3-40C2-8780-41F385B4BD3A}" srcOrd="1" destOrd="0" presId="urn:microsoft.com/office/officeart/2005/8/layout/hList7"/>
    <dgm:cxn modelId="{BC87B711-C2AE-40F3-B73D-4722E956AACE}" type="presParOf" srcId="{FB529118-3FD5-4C24-9495-2614C93C2B4B}" destId="{0C5FC470-042D-4E17-95DD-B8752BF3BC59}" srcOrd="2" destOrd="0" presId="urn:microsoft.com/office/officeart/2005/8/layout/hList7"/>
    <dgm:cxn modelId="{CF17C5C3-56C2-4241-B9A5-8DB569BC263C}" type="presParOf" srcId="{FB529118-3FD5-4C24-9495-2614C93C2B4B}" destId="{2620DB20-1AE0-479E-BADC-A4559A48ED03}" srcOrd="3" destOrd="0" presId="urn:microsoft.com/office/officeart/2005/8/layout/hList7"/>
    <dgm:cxn modelId="{BD06C438-AC21-4A7F-8FEE-6B0C7161A757}" type="presParOf" srcId="{83426423-C8C8-4214-A1E0-F10928DD667D}" destId="{EF099639-4978-4C69-8220-F6D53C7B38FF}" srcOrd="1" destOrd="0" presId="urn:microsoft.com/office/officeart/2005/8/layout/hList7"/>
    <dgm:cxn modelId="{1C5B8BD4-4A8B-4BB7-9A63-88D6DAD147FB}" type="presParOf" srcId="{83426423-C8C8-4214-A1E0-F10928DD667D}" destId="{D47C4055-1E68-47CB-AE81-C52524BA0E0F}" srcOrd="2" destOrd="0" presId="urn:microsoft.com/office/officeart/2005/8/layout/hList7"/>
    <dgm:cxn modelId="{0C28194F-27F4-493F-99A5-B521FAE46CDE}" type="presParOf" srcId="{D47C4055-1E68-47CB-AE81-C52524BA0E0F}" destId="{8CA57AA7-31F7-49EB-92C3-43C108D8033F}" srcOrd="0" destOrd="0" presId="urn:microsoft.com/office/officeart/2005/8/layout/hList7"/>
    <dgm:cxn modelId="{BDE4A977-02BA-44FB-9610-174458D136AB}" type="presParOf" srcId="{D47C4055-1E68-47CB-AE81-C52524BA0E0F}" destId="{8AA49E11-7F68-4D5F-8A8C-A19545FCC9D6}" srcOrd="1" destOrd="0" presId="urn:microsoft.com/office/officeart/2005/8/layout/hList7"/>
    <dgm:cxn modelId="{DE737126-5985-4575-A6C3-F44B9A13F76B}" type="presParOf" srcId="{D47C4055-1E68-47CB-AE81-C52524BA0E0F}" destId="{DC8D4DA6-6324-4AC1-A770-58FC165526B7}" srcOrd="2" destOrd="0" presId="urn:microsoft.com/office/officeart/2005/8/layout/hList7"/>
    <dgm:cxn modelId="{0428B99E-8A27-4DEB-9EC5-54BF7E43B8FA}" type="presParOf" srcId="{D47C4055-1E68-47CB-AE81-C52524BA0E0F}" destId="{AD586B7E-99CC-48EF-972F-9FC210FCB110}" srcOrd="3" destOrd="0" presId="urn:microsoft.com/office/officeart/2005/8/layout/hList7"/>
    <dgm:cxn modelId="{E271557E-7021-41B2-8FBB-B02B1DDF1CAC}" type="presParOf" srcId="{83426423-C8C8-4214-A1E0-F10928DD667D}" destId="{188AB049-FD6E-41DC-9575-FF8C5E65A8C4}" srcOrd="3" destOrd="0" presId="urn:microsoft.com/office/officeart/2005/8/layout/hList7"/>
    <dgm:cxn modelId="{F873C57E-891B-48A4-9257-0337D945C765}" type="presParOf" srcId="{83426423-C8C8-4214-A1E0-F10928DD667D}" destId="{769D0E4A-3A14-432E-A25C-30960553F54B}" srcOrd="4" destOrd="0" presId="urn:microsoft.com/office/officeart/2005/8/layout/hList7"/>
    <dgm:cxn modelId="{DD907C89-3424-4161-BA12-3A2D9C90FFF4}" type="presParOf" srcId="{769D0E4A-3A14-432E-A25C-30960553F54B}" destId="{628EC79F-1E44-4D56-A1D4-D18A64B93BFD}" srcOrd="0" destOrd="0" presId="urn:microsoft.com/office/officeart/2005/8/layout/hList7"/>
    <dgm:cxn modelId="{567EE55A-658C-46D5-AEC9-93022C994B40}" type="presParOf" srcId="{769D0E4A-3A14-432E-A25C-30960553F54B}" destId="{2FE02D3F-7FF7-49DD-A43E-B5F9EA9E01EC}" srcOrd="1" destOrd="0" presId="urn:microsoft.com/office/officeart/2005/8/layout/hList7"/>
    <dgm:cxn modelId="{6CF15C5D-F642-45C9-801D-2E8C99406BEB}" type="presParOf" srcId="{769D0E4A-3A14-432E-A25C-30960553F54B}" destId="{B2E7E2BA-09B9-4486-9AD1-5B5AC5E0E9F2}" srcOrd="2" destOrd="0" presId="urn:microsoft.com/office/officeart/2005/8/layout/hList7"/>
    <dgm:cxn modelId="{3697AA36-C066-495F-9BE0-509A4FBFFA96}" type="presParOf" srcId="{769D0E4A-3A14-432E-A25C-30960553F54B}" destId="{3640A49C-1B4B-4C81-A2C1-0C18AFA486D9}" srcOrd="3" destOrd="0" presId="urn:microsoft.com/office/officeart/2005/8/layout/hList7"/>
    <dgm:cxn modelId="{6774DE03-0CB7-4390-A9A6-14B74DC72EC6}" type="presParOf" srcId="{83426423-C8C8-4214-A1E0-F10928DD667D}" destId="{8569B281-FC20-464E-96DD-56818F1EF2F4}" srcOrd="5" destOrd="0" presId="urn:microsoft.com/office/officeart/2005/8/layout/hList7"/>
    <dgm:cxn modelId="{36B6571C-C071-4E07-954B-9E50C8359B28}" type="presParOf" srcId="{83426423-C8C8-4214-A1E0-F10928DD667D}" destId="{EFDEE06D-9603-40BE-9733-32732B5F2212}" srcOrd="6" destOrd="0" presId="urn:microsoft.com/office/officeart/2005/8/layout/hList7"/>
    <dgm:cxn modelId="{EFCD7A31-9885-49AE-BCBC-D1F40A30E7E0}" type="presParOf" srcId="{EFDEE06D-9603-40BE-9733-32732B5F2212}" destId="{EA57DA56-E3EA-4E75-9C85-C46120ACE555}" srcOrd="0" destOrd="0" presId="urn:microsoft.com/office/officeart/2005/8/layout/hList7"/>
    <dgm:cxn modelId="{B09C492D-ABC3-41E5-AF52-BA4979C54C95}" type="presParOf" srcId="{EFDEE06D-9603-40BE-9733-32732B5F2212}" destId="{0786D6F2-59FD-4267-9624-D32F4B1A3986}" srcOrd="1" destOrd="0" presId="urn:microsoft.com/office/officeart/2005/8/layout/hList7"/>
    <dgm:cxn modelId="{11750FBF-7007-4E7E-8978-AA0CF863B5FF}" type="presParOf" srcId="{EFDEE06D-9603-40BE-9733-32732B5F2212}" destId="{F95B3051-8DC1-4FDC-BA5F-B8EBA141B3EE}" srcOrd="2" destOrd="0" presId="urn:microsoft.com/office/officeart/2005/8/layout/hList7"/>
    <dgm:cxn modelId="{420F3911-9387-4789-817F-A58AC022EA32}" type="presParOf" srcId="{EFDEE06D-9603-40BE-9733-32732B5F2212}" destId="{E87B735D-4A57-4162-B4F9-427C8926FAFE}" srcOrd="3" destOrd="0" presId="urn:microsoft.com/office/officeart/2005/8/layout/hList7"/>
    <dgm:cxn modelId="{CC5E4CD9-BDE5-413B-B040-CEF0A72DCFB5}" type="presParOf" srcId="{83426423-C8C8-4214-A1E0-F10928DD667D}" destId="{FF324500-C834-4709-AE56-FA51E47569F8}" srcOrd="7" destOrd="0" presId="urn:microsoft.com/office/officeart/2005/8/layout/hList7"/>
    <dgm:cxn modelId="{DEAC1BD5-8E1D-41B3-9C9A-D2ED3499CF46}" type="presParOf" srcId="{83426423-C8C8-4214-A1E0-F10928DD667D}" destId="{0E6F05D4-9BC9-428E-965A-15E8A5A3A5BD}" srcOrd="8" destOrd="0" presId="urn:microsoft.com/office/officeart/2005/8/layout/hList7"/>
    <dgm:cxn modelId="{FDA1EA42-DD36-4BD7-AB1B-730466D39556}" type="presParOf" srcId="{0E6F05D4-9BC9-428E-965A-15E8A5A3A5BD}" destId="{83F67214-3F9E-4D96-BC08-4CFA66095440}" srcOrd="0" destOrd="0" presId="urn:microsoft.com/office/officeart/2005/8/layout/hList7"/>
    <dgm:cxn modelId="{8243DF1D-B265-4403-9EA0-564221818D4D}" type="presParOf" srcId="{0E6F05D4-9BC9-428E-965A-15E8A5A3A5BD}" destId="{3CFD9BE3-D75F-49E9-AC45-4E2C0C00D3FF}" srcOrd="1" destOrd="0" presId="urn:microsoft.com/office/officeart/2005/8/layout/hList7"/>
    <dgm:cxn modelId="{454DD7EF-B1BF-4D6F-811E-EDF608154B60}" type="presParOf" srcId="{0E6F05D4-9BC9-428E-965A-15E8A5A3A5BD}" destId="{5F2B2473-7D6B-4B32-BED5-EFED4C98A009}" srcOrd="2" destOrd="0" presId="urn:microsoft.com/office/officeart/2005/8/layout/hList7"/>
    <dgm:cxn modelId="{FF7B23CB-EFE8-4AA8-BC5C-C6D06B606050}" type="presParOf" srcId="{0E6F05D4-9BC9-428E-965A-15E8A5A3A5BD}" destId="{F99369F2-005B-42BF-9712-AF017383FD04}"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ACEDEA-5746-4F75-8AA0-926744B28626}">
      <dsp:nvSpPr>
        <dsp:cNvPr id="0" name=""/>
        <dsp:cNvSpPr/>
      </dsp:nvSpPr>
      <dsp:spPr>
        <a:xfrm>
          <a:off x="2709420" y="1310609"/>
          <a:ext cx="3265027" cy="3265027"/>
        </a:xfrm>
        <a:prstGeom prst="flowChartConnector">
          <a:avLst/>
        </a:prstGeom>
        <a:solidFill>
          <a:schemeClr val="accent4">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da-DK" sz="1200" b="1" kern="1200" dirty="0">
              <a:solidFill>
                <a:schemeClr val="bg1"/>
              </a:solidFill>
            </a:rPr>
            <a:t>Mennesket først </a:t>
          </a:r>
        </a:p>
        <a:p>
          <a:pPr marL="0" lvl="0" indent="0" algn="ctr" defTabSz="533400">
            <a:lnSpc>
              <a:spcPct val="90000"/>
            </a:lnSpc>
            <a:spcBef>
              <a:spcPct val="0"/>
            </a:spcBef>
            <a:spcAft>
              <a:spcPct val="35000"/>
            </a:spcAft>
            <a:buNone/>
          </a:pPr>
          <a:r>
            <a:rPr lang="da-DK" sz="1200" kern="1200" dirty="0">
              <a:solidFill>
                <a:schemeClr val="bg1"/>
              </a:solidFill>
            </a:rPr>
            <a:t>AI skal være en støtte i mødet mellem medarbejder og borger. Kritiske beslutninger træffes altid af mennesker – aldrig af AI alene.</a:t>
          </a:r>
        </a:p>
      </dsp:txBody>
      <dsp:txXfrm>
        <a:off x="3187572" y="1788761"/>
        <a:ext cx="2308723" cy="2308723"/>
      </dsp:txXfrm>
    </dsp:sp>
    <dsp:sp modelId="{27E7F228-33FD-46B7-8C65-CBE905AAD51A}">
      <dsp:nvSpPr>
        <dsp:cNvPr id="0" name=""/>
        <dsp:cNvSpPr/>
      </dsp:nvSpPr>
      <dsp:spPr>
        <a:xfrm>
          <a:off x="3305614" y="-219480"/>
          <a:ext cx="2072639" cy="2072639"/>
        </a:xfrm>
        <a:prstGeom prst="ellipse">
          <a:avLst/>
        </a:prstGeom>
        <a:solidFill>
          <a:schemeClr val="accent4">
            <a:alpha val="50000"/>
            <a:hueOff val="13336"/>
            <a:satOff val="-3289"/>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Ordentligt og ansvarligt</a:t>
          </a:r>
        </a:p>
        <a:p>
          <a:pPr marL="0" lvl="0" indent="0" algn="ctr" defTabSz="444500">
            <a:lnSpc>
              <a:spcPct val="90000"/>
            </a:lnSpc>
            <a:spcBef>
              <a:spcPct val="0"/>
            </a:spcBef>
            <a:spcAft>
              <a:spcPct val="35000"/>
            </a:spcAft>
            <a:buNone/>
          </a:pPr>
          <a:r>
            <a:rPr lang="da-DK" sz="1000" kern="1200" dirty="0">
              <a:solidFill>
                <a:schemeClr val="bg1"/>
              </a:solidFill>
            </a:rPr>
            <a:t>Vi har altid ansvaret for opgaveløsningen – både med og uden AI.</a:t>
          </a:r>
        </a:p>
        <a:p>
          <a:pPr marL="0" lvl="0" indent="0" algn="ctr" defTabSz="444500">
            <a:lnSpc>
              <a:spcPct val="90000"/>
            </a:lnSpc>
            <a:spcBef>
              <a:spcPct val="0"/>
            </a:spcBef>
            <a:spcAft>
              <a:spcPct val="35000"/>
            </a:spcAft>
            <a:buNone/>
          </a:pPr>
          <a:endParaRPr lang="da-DK" sz="1000" kern="1200" dirty="0"/>
        </a:p>
      </dsp:txBody>
      <dsp:txXfrm>
        <a:off x="3609145" y="84051"/>
        <a:ext cx="1465577" cy="1465577"/>
      </dsp:txXfrm>
    </dsp:sp>
    <dsp:sp modelId="{546466F2-D5A3-41A1-840B-5819128E5A14}">
      <dsp:nvSpPr>
        <dsp:cNvPr id="0" name=""/>
        <dsp:cNvSpPr/>
      </dsp:nvSpPr>
      <dsp:spPr>
        <a:xfrm>
          <a:off x="5147030" y="843661"/>
          <a:ext cx="2072639" cy="2072639"/>
        </a:xfrm>
        <a:prstGeom prst="ellipse">
          <a:avLst/>
        </a:prstGeom>
        <a:solidFill>
          <a:schemeClr val="accent4">
            <a:alpha val="50000"/>
            <a:hueOff val="26671"/>
            <a:satOff val="-6578"/>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err="1">
              <a:solidFill>
                <a:schemeClr val="bg1"/>
              </a:solidFill>
            </a:rPr>
            <a:t>Forklarbarhed</a:t>
          </a:r>
          <a:r>
            <a:rPr lang="da-DK" sz="1000" b="1" kern="1200" dirty="0">
              <a:solidFill>
                <a:schemeClr val="bg1"/>
              </a:solidFill>
            </a:rPr>
            <a:t>  og begrundelse</a:t>
          </a:r>
        </a:p>
        <a:p>
          <a:pPr marL="0" lvl="0" indent="0" algn="ctr" defTabSz="444500">
            <a:lnSpc>
              <a:spcPct val="90000"/>
            </a:lnSpc>
            <a:spcBef>
              <a:spcPct val="0"/>
            </a:spcBef>
            <a:spcAft>
              <a:spcPct val="35000"/>
            </a:spcAft>
            <a:buNone/>
          </a:pPr>
          <a:r>
            <a:rPr lang="da-DK" sz="1000" kern="1200" dirty="0">
              <a:solidFill>
                <a:schemeClr val="bg1"/>
              </a:solidFill>
            </a:rPr>
            <a:t>Vi kan forklare hvor og hvorfor vi bruger AI, og hvordan AI-løsningerne fungerer.</a:t>
          </a:r>
        </a:p>
      </dsp:txBody>
      <dsp:txXfrm>
        <a:off x="5450561" y="1147192"/>
        <a:ext cx="1465577" cy="1465577"/>
      </dsp:txXfrm>
    </dsp:sp>
    <dsp:sp modelId="{01AB80E7-C7A0-45BA-9AD5-BCE514300A0F}">
      <dsp:nvSpPr>
        <dsp:cNvPr id="0" name=""/>
        <dsp:cNvSpPr/>
      </dsp:nvSpPr>
      <dsp:spPr>
        <a:xfrm>
          <a:off x="5147030" y="2969945"/>
          <a:ext cx="2072639" cy="2072639"/>
        </a:xfrm>
        <a:prstGeom prst="ellipse">
          <a:avLst/>
        </a:prstGeom>
        <a:solidFill>
          <a:schemeClr val="accent4">
            <a:alpha val="50000"/>
            <a:hueOff val="40007"/>
            <a:satOff val="-9867"/>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Proportionalitet</a:t>
          </a:r>
        </a:p>
        <a:p>
          <a:pPr marL="0" lvl="0" indent="0" algn="ctr" defTabSz="444500">
            <a:lnSpc>
              <a:spcPct val="90000"/>
            </a:lnSpc>
            <a:spcBef>
              <a:spcPct val="0"/>
            </a:spcBef>
            <a:spcAft>
              <a:spcPct val="35000"/>
            </a:spcAft>
            <a:buNone/>
          </a:pPr>
          <a:r>
            <a:rPr lang="da-DK" sz="1000" kern="1200" dirty="0">
              <a:solidFill>
                <a:schemeClr val="bg1"/>
              </a:solidFill>
            </a:rPr>
            <a:t>Det kan være uansvarligt at undlade at bruge AI, når der er klare fordele for de mange uden væsentlige ulemper for de få.</a:t>
          </a:r>
        </a:p>
        <a:p>
          <a:pPr marL="0" lvl="0" indent="0" algn="ctr" defTabSz="444500">
            <a:lnSpc>
              <a:spcPct val="90000"/>
            </a:lnSpc>
            <a:spcBef>
              <a:spcPct val="0"/>
            </a:spcBef>
            <a:spcAft>
              <a:spcPct val="35000"/>
            </a:spcAft>
            <a:buNone/>
          </a:pPr>
          <a:endParaRPr lang="da-DK" sz="1000" kern="1200" dirty="0"/>
        </a:p>
      </dsp:txBody>
      <dsp:txXfrm>
        <a:off x="5450561" y="3273476"/>
        <a:ext cx="1465577" cy="1465577"/>
      </dsp:txXfrm>
    </dsp:sp>
    <dsp:sp modelId="{A04C214C-02CA-4781-9FA9-F8DE8C04E964}">
      <dsp:nvSpPr>
        <dsp:cNvPr id="0" name=""/>
        <dsp:cNvSpPr/>
      </dsp:nvSpPr>
      <dsp:spPr>
        <a:xfrm>
          <a:off x="3305614" y="4033087"/>
          <a:ext cx="2072639" cy="2072639"/>
        </a:xfrm>
        <a:prstGeom prst="ellipse">
          <a:avLst/>
        </a:prstGeom>
        <a:solidFill>
          <a:schemeClr val="accent4">
            <a:alpha val="50000"/>
            <a:hueOff val="53342"/>
            <a:satOff val="-13156"/>
            <a:lumOff val="-1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Kvalitet</a:t>
          </a:r>
        </a:p>
        <a:p>
          <a:pPr marL="0" lvl="0" indent="0" algn="ctr" defTabSz="444500">
            <a:lnSpc>
              <a:spcPct val="90000"/>
            </a:lnSpc>
            <a:spcBef>
              <a:spcPct val="0"/>
            </a:spcBef>
            <a:spcAft>
              <a:spcPct val="35000"/>
            </a:spcAft>
            <a:buNone/>
          </a:pPr>
          <a:r>
            <a:rPr lang="da-DK" sz="1000" b="1" kern="1200" dirty="0">
              <a:solidFill>
                <a:schemeClr val="bg1"/>
              </a:solidFill>
            </a:rPr>
            <a:t> </a:t>
          </a:r>
          <a:r>
            <a:rPr lang="da-DK" sz="1000" kern="1200" dirty="0">
              <a:solidFill>
                <a:schemeClr val="bg1"/>
              </a:solidFill>
            </a:rPr>
            <a:t>Vi bruger AI, når opgaver kan løses  bedre eller med færre fejl, end mennesker kan.</a:t>
          </a:r>
        </a:p>
      </dsp:txBody>
      <dsp:txXfrm>
        <a:off x="3609145" y="4336618"/>
        <a:ext cx="1465577" cy="1465577"/>
      </dsp:txXfrm>
    </dsp:sp>
    <dsp:sp modelId="{D6E483FF-A0A8-4549-AFF6-02184C85C44C}">
      <dsp:nvSpPr>
        <dsp:cNvPr id="0" name=""/>
        <dsp:cNvSpPr/>
      </dsp:nvSpPr>
      <dsp:spPr>
        <a:xfrm>
          <a:off x="1464198" y="2969945"/>
          <a:ext cx="2072639" cy="2072639"/>
        </a:xfrm>
        <a:prstGeom prst="ellipse">
          <a:avLst/>
        </a:prstGeom>
        <a:solidFill>
          <a:schemeClr val="accent4">
            <a:alpha val="50000"/>
            <a:hueOff val="66678"/>
            <a:satOff val="-16445"/>
            <a:lumOff val="-1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Datasikkerhed</a:t>
          </a:r>
        </a:p>
        <a:p>
          <a:pPr marL="0" lvl="0" indent="0" algn="ctr" defTabSz="444500">
            <a:lnSpc>
              <a:spcPct val="90000"/>
            </a:lnSpc>
            <a:spcBef>
              <a:spcPct val="0"/>
            </a:spcBef>
            <a:spcAft>
              <a:spcPct val="35000"/>
            </a:spcAft>
            <a:buNone/>
          </a:pPr>
          <a:r>
            <a:rPr lang="da-DK" sz="1000" kern="1200" dirty="0">
              <a:solidFill>
                <a:schemeClr val="bg1"/>
              </a:solidFill>
            </a:rPr>
            <a:t>Vi passer på borgernes data! Vi bruger kun det nødvendige data, og vi sørger for at beskytte data, når det bruges.</a:t>
          </a:r>
          <a:endParaRPr lang="da-DK" sz="1000" kern="1200" dirty="0"/>
        </a:p>
      </dsp:txBody>
      <dsp:txXfrm>
        <a:off x="1767729" y="3273476"/>
        <a:ext cx="1465577" cy="1465577"/>
      </dsp:txXfrm>
    </dsp:sp>
    <dsp:sp modelId="{BA0CED57-56C2-4E11-B0EB-9271A46A66EE}">
      <dsp:nvSpPr>
        <dsp:cNvPr id="0" name=""/>
        <dsp:cNvSpPr/>
      </dsp:nvSpPr>
      <dsp:spPr>
        <a:xfrm>
          <a:off x="1464198" y="843661"/>
          <a:ext cx="2072639" cy="2072639"/>
        </a:xfrm>
        <a:prstGeom prst="ellipse">
          <a:avLst/>
        </a:prstGeom>
        <a:solidFill>
          <a:schemeClr val="accent4">
            <a:alpha val="50000"/>
            <a:hueOff val="80013"/>
            <a:satOff val="-19734"/>
            <a:lumOff val="-2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da-DK" sz="1000" b="1" kern="1200" dirty="0">
              <a:solidFill>
                <a:schemeClr val="bg1"/>
              </a:solidFill>
            </a:rPr>
            <a:t>Handlemodige</a:t>
          </a:r>
        </a:p>
        <a:p>
          <a:pPr marL="0" lvl="0" indent="0" algn="ctr" defTabSz="444500">
            <a:lnSpc>
              <a:spcPct val="90000"/>
            </a:lnSpc>
            <a:spcBef>
              <a:spcPct val="0"/>
            </a:spcBef>
            <a:spcAft>
              <a:spcPct val="35000"/>
            </a:spcAft>
            <a:buNone/>
          </a:pPr>
          <a:r>
            <a:rPr lang="da-DK" sz="1000" kern="1200" dirty="0">
              <a:solidFill>
                <a:schemeClr val="bg1"/>
              </a:solidFill>
            </a:rPr>
            <a:t> Vi følger og præger brugen af AI, så vi løbende udnytter de muligheder, der opstår.</a:t>
          </a:r>
          <a:endParaRPr lang="da-DK" sz="1000" kern="1200" dirty="0"/>
        </a:p>
      </dsp:txBody>
      <dsp:txXfrm>
        <a:off x="1767729" y="1147192"/>
        <a:ext cx="1465577" cy="14655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76C030-2997-4BF7-9F8F-B759FDDE1AC2}">
      <dsp:nvSpPr>
        <dsp:cNvPr id="0" name=""/>
        <dsp:cNvSpPr/>
      </dsp:nvSpPr>
      <dsp:spPr>
        <a:xfrm>
          <a:off x="0" y="0"/>
          <a:ext cx="2130978" cy="459740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da-DK" sz="1800" b="1" kern="1200" dirty="0"/>
        </a:p>
        <a:p>
          <a:pPr marL="0" lvl="0" indent="0" algn="ctr" defTabSz="800100">
            <a:lnSpc>
              <a:spcPct val="90000"/>
            </a:lnSpc>
            <a:spcBef>
              <a:spcPct val="0"/>
            </a:spcBef>
            <a:spcAft>
              <a:spcPct val="35000"/>
            </a:spcAft>
            <a:buNone/>
          </a:pPr>
          <a:r>
            <a:rPr lang="da-DK" sz="1800" b="1" kern="1200" dirty="0"/>
            <a:t>Demokrati og dialog</a:t>
          </a:r>
        </a:p>
        <a:p>
          <a:pPr marL="0" lvl="0" indent="0" algn="l" defTabSz="800100">
            <a:lnSpc>
              <a:spcPct val="90000"/>
            </a:lnSpc>
            <a:spcBef>
              <a:spcPct val="0"/>
            </a:spcBef>
            <a:spcAft>
              <a:spcPct val="35000"/>
            </a:spcAft>
            <a:buNone/>
          </a:pPr>
          <a:r>
            <a:rPr lang="da-DK" sz="1200" kern="1200" dirty="0"/>
            <a:t>Der kan stilles AI-løsninger til rådighed for politikere og borgere, som understøtter demokrati, gennemsigtighed og dialog. </a:t>
          </a:r>
        </a:p>
        <a:p>
          <a:pPr marL="0" lvl="0" indent="0" algn="l" defTabSz="800100">
            <a:lnSpc>
              <a:spcPct val="90000"/>
            </a:lnSpc>
            <a:spcBef>
              <a:spcPct val="0"/>
            </a:spcBef>
            <a:spcAft>
              <a:spcPct val="35000"/>
            </a:spcAft>
            <a:buNone/>
          </a:pPr>
          <a:endParaRPr lang="da-DK" sz="1200" kern="1200" dirty="0"/>
        </a:p>
        <a:p>
          <a:pPr marL="0" lvl="0" indent="0" algn="l" defTabSz="800100">
            <a:lnSpc>
              <a:spcPct val="90000"/>
            </a:lnSpc>
            <a:spcBef>
              <a:spcPct val="0"/>
            </a:spcBef>
            <a:spcAft>
              <a:spcPct val="35000"/>
            </a:spcAft>
            <a:buNone/>
          </a:pPr>
          <a:r>
            <a:rPr lang="da-DK" sz="1200" kern="1200" dirty="0"/>
            <a:t>Fx: </a:t>
          </a:r>
        </a:p>
        <a:p>
          <a:pPr marL="0" lvl="0" indent="0" algn="l" defTabSz="800100">
            <a:lnSpc>
              <a:spcPct val="90000"/>
            </a:lnSpc>
            <a:spcBef>
              <a:spcPct val="0"/>
            </a:spcBef>
            <a:spcAft>
              <a:spcPct val="35000"/>
            </a:spcAft>
            <a:buNone/>
          </a:pPr>
          <a:r>
            <a:rPr lang="da-DK" sz="1200" kern="1200" dirty="0"/>
            <a:t>• AI-overvågning af politiske sager</a:t>
          </a:r>
        </a:p>
        <a:p>
          <a:pPr marL="0" lvl="0" indent="0" algn="l" defTabSz="800100">
            <a:lnSpc>
              <a:spcPct val="90000"/>
            </a:lnSpc>
            <a:spcBef>
              <a:spcPct val="0"/>
            </a:spcBef>
            <a:spcAft>
              <a:spcPct val="35000"/>
            </a:spcAft>
            <a:buNone/>
          </a:pPr>
          <a:r>
            <a:rPr lang="da-DK" sz="1200" kern="1200" dirty="0"/>
            <a:t>• AI-simuleringshøringer</a:t>
          </a:r>
        </a:p>
        <a:p>
          <a:pPr marL="0" lvl="0" indent="0" algn="l" defTabSz="800100">
            <a:lnSpc>
              <a:spcPct val="90000"/>
            </a:lnSpc>
            <a:spcBef>
              <a:spcPct val="0"/>
            </a:spcBef>
            <a:spcAft>
              <a:spcPct val="35000"/>
            </a:spcAft>
            <a:buNone/>
          </a:pPr>
          <a:r>
            <a:rPr lang="da-DK" sz="1200" kern="1200" dirty="0"/>
            <a:t>• Personaliserede nyhedsbreve</a:t>
          </a:r>
        </a:p>
      </dsp:txBody>
      <dsp:txXfrm>
        <a:off x="0" y="1838960"/>
        <a:ext cx="2130978" cy="1838960"/>
      </dsp:txXfrm>
    </dsp:sp>
    <dsp:sp modelId="{2620DB20-1AE0-479E-BADC-A4559A48ED03}">
      <dsp:nvSpPr>
        <dsp:cNvPr id="0" name=""/>
        <dsp:cNvSpPr/>
      </dsp:nvSpPr>
      <dsp:spPr>
        <a:xfrm>
          <a:off x="300021" y="275844"/>
          <a:ext cx="1530934" cy="1530934"/>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CA57AA7-31F7-49EB-92C3-43C108D8033F}">
      <dsp:nvSpPr>
        <dsp:cNvPr id="0" name=""/>
        <dsp:cNvSpPr/>
      </dsp:nvSpPr>
      <dsp:spPr>
        <a:xfrm>
          <a:off x="2194907" y="0"/>
          <a:ext cx="2130978" cy="4597400"/>
        </a:xfrm>
        <a:prstGeom prst="roundRect">
          <a:avLst>
            <a:gd name="adj" fmla="val 10000"/>
          </a:avLst>
        </a:prstGeom>
        <a:solidFill>
          <a:schemeClr val="accent4">
            <a:hueOff val="20003"/>
            <a:satOff val="-4933"/>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da-DK" sz="1800" b="1" kern="1200" dirty="0"/>
        </a:p>
        <a:p>
          <a:pPr marL="0" lvl="0" indent="0" algn="ctr" defTabSz="800100">
            <a:lnSpc>
              <a:spcPct val="90000"/>
            </a:lnSpc>
            <a:spcBef>
              <a:spcPct val="0"/>
            </a:spcBef>
            <a:spcAft>
              <a:spcPct val="35000"/>
            </a:spcAft>
            <a:buNone/>
          </a:pPr>
          <a:endParaRPr lang="da-DK" sz="1800" b="1" kern="1200" dirty="0"/>
        </a:p>
        <a:p>
          <a:pPr marL="0" lvl="0" indent="0" algn="ctr" defTabSz="800100">
            <a:lnSpc>
              <a:spcPct val="90000"/>
            </a:lnSpc>
            <a:spcBef>
              <a:spcPct val="0"/>
            </a:spcBef>
            <a:spcAft>
              <a:spcPct val="35000"/>
            </a:spcAft>
            <a:buNone/>
          </a:pPr>
          <a:r>
            <a:rPr lang="da-DK" sz="1800" b="1" kern="1200" dirty="0"/>
            <a:t>Borgere</a:t>
          </a:r>
        </a:p>
        <a:p>
          <a:pPr marL="0" lvl="0" indent="0" algn="l" defTabSz="800100">
            <a:lnSpc>
              <a:spcPct val="90000"/>
            </a:lnSpc>
            <a:spcBef>
              <a:spcPct val="0"/>
            </a:spcBef>
            <a:spcAft>
              <a:spcPct val="35000"/>
            </a:spcAft>
            <a:buNone/>
          </a:pPr>
          <a:r>
            <a:rPr lang="da-DK" sz="1200" kern="1200" dirty="0"/>
            <a:t>Der kan bl.a. stilles personaliserede AI-redskaber til rådighed for borgerne, som supplement til de nuværende muligheder. </a:t>
          </a:r>
        </a:p>
        <a:p>
          <a:pPr marL="0" lvl="0" indent="0" algn="l" defTabSz="800100">
            <a:lnSpc>
              <a:spcPct val="90000"/>
            </a:lnSpc>
            <a:spcBef>
              <a:spcPct val="0"/>
            </a:spcBef>
            <a:spcAft>
              <a:spcPct val="35000"/>
            </a:spcAft>
            <a:buNone/>
          </a:pPr>
          <a:endParaRPr lang="da-DK" sz="1200" kern="1200" dirty="0"/>
        </a:p>
        <a:p>
          <a:pPr marL="0" lvl="0" indent="0" algn="l" defTabSz="800100">
            <a:lnSpc>
              <a:spcPct val="90000"/>
            </a:lnSpc>
            <a:spcBef>
              <a:spcPct val="0"/>
            </a:spcBef>
            <a:spcAft>
              <a:spcPct val="35000"/>
            </a:spcAft>
            <a:buNone/>
          </a:pPr>
          <a:r>
            <a:rPr lang="da-DK" sz="1200" kern="1200" dirty="0"/>
            <a:t>Fx: </a:t>
          </a:r>
        </a:p>
        <a:p>
          <a:pPr marL="0" lvl="0" indent="0" algn="l" defTabSz="800100">
            <a:lnSpc>
              <a:spcPct val="90000"/>
            </a:lnSpc>
            <a:spcBef>
              <a:spcPct val="0"/>
            </a:spcBef>
            <a:spcAft>
              <a:spcPct val="35000"/>
            </a:spcAft>
            <a:buNone/>
          </a:pPr>
          <a:r>
            <a:rPr lang="da-DK" sz="1200" kern="1200" dirty="0"/>
            <a:t>• AI-bisidder og -borgerrådgiver</a:t>
          </a:r>
        </a:p>
        <a:p>
          <a:pPr marL="0" lvl="0" indent="0" algn="l" defTabSz="800100">
            <a:lnSpc>
              <a:spcPct val="90000"/>
            </a:lnSpc>
            <a:spcBef>
              <a:spcPct val="0"/>
            </a:spcBef>
            <a:spcAft>
              <a:spcPct val="35000"/>
            </a:spcAft>
            <a:buNone/>
          </a:pPr>
          <a:r>
            <a:rPr lang="da-DK" sz="1200" kern="1200" dirty="0"/>
            <a:t>• AI-telefonkontakt</a:t>
          </a:r>
        </a:p>
        <a:p>
          <a:pPr marL="0" lvl="0" indent="0" algn="l" defTabSz="800100">
            <a:lnSpc>
              <a:spcPct val="90000"/>
            </a:lnSpc>
            <a:spcBef>
              <a:spcPct val="0"/>
            </a:spcBef>
            <a:spcAft>
              <a:spcPct val="35000"/>
            </a:spcAft>
            <a:buNone/>
          </a:pPr>
          <a:r>
            <a:rPr lang="da-DK" sz="1200" kern="1200" dirty="0"/>
            <a:t>• Velfærdsteknologisk AI</a:t>
          </a:r>
        </a:p>
        <a:p>
          <a:pPr marL="0" lvl="0" indent="0" algn="l" defTabSz="800100">
            <a:lnSpc>
              <a:spcPct val="90000"/>
            </a:lnSpc>
            <a:spcBef>
              <a:spcPct val="0"/>
            </a:spcBef>
            <a:spcAft>
              <a:spcPct val="35000"/>
            </a:spcAft>
            <a:buNone/>
          </a:pPr>
          <a:r>
            <a:rPr lang="da-DK" sz="1200" kern="1200" dirty="0"/>
            <a:t>• AI i byggesagsbehandling</a:t>
          </a:r>
        </a:p>
      </dsp:txBody>
      <dsp:txXfrm>
        <a:off x="2194907" y="1838960"/>
        <a:ext cx="2130978" cy="1838960"/>
      </dsp:txXfrm>
    </dsp:sp>
    <dsp:sp modelId="{AD586B7E-99CC-48EF-972F-9FC210FCB110}">
      <dsp:nvSpPr>
        <dsp:cNvPr id="0" name=""/>
        <dsp:cNvSpPr/>
      </dsp:nvSpPr>
      <dsp:spPr>
        <a:xfrm>
          <a:off x="2494929" y="275844"/>
          <a:ext cx="1530934" cy="1530934"/>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28EC79F-1E44-4D56-A1D4-D18A64B93BFD}">
      <dsp:nvSpPr>
        <dsp:cNvPr id="0" name=""/>
        <dsp:cNvSpPr/>
      </dsp:nvSpPr>
      <dsp:spPr>
        <a:xfrm>
          <a:off x="4389814" y="0"/>
          <a:ext cx="2130978" cy="4597400"/>
        </a:xfrm>
        <a:prstGeom prst="roundRect">
          <a:avLst>
            <a:gd name="adj" fmla="val 10000"/>
          </a:avLst>
        </a:prstGeom>
        <a:solidFill>
          <a:schemeClr val="accent4">
            <a:hueOff val="40007"/>
            <a:satOff val="-9867"/>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da-DK" sz="1800" b="1" kern="1200" dirty="0"/>
        </a:p>
        <a:p>
          <a:pPr marL="0" lvl="0" indent="0" algn="ctr" defTabSz="800100">
            <a:lnSpc>
              <a:spcPct val="90000"/>
            </a:lnSpc>
            <a:spcBef>
              <a:spcPct val="0"/>
            </a:spcBef>
            <a:spcAft>
              <a:spcPct val="35000"/>
            </a:spcAft>
            <a:buNone/>
          </a:pPr>
          <a:r>
            <a:rPr lang="da-DK" sz="1800" b="1" kern="1200" dirty="0"/>
            <a:t>Internt arbejde</a:t>
          </a:r>
        </a:p>
        <a:p>
          <a:pPr marL="0" lvl="0" indent="0" algn="l" defTabSz="800100">
            <a:lnSpc>
              <a:spcPct val="90000"/>
            </a:lnSpc>
            <a:spcBef>
              <a:spcPct val="0"/>
            </a:spcBef>
            <a:spcAft>
              <a:spcPct val="35000"/>
            </a:spcAft>
            <a:buNone/>
          </a:pPr>
          <a:r>
            <a:rPr lang="da-DK" sz="1200" kern="1200" dirty="0"/>
            <a:t>Der kan bruges AI-løsninger til at lette og forbedre arbejdsgange - særligt med meget data og gentagne opgaver. </a:t>
          </a:r>
        </a:p>
        <a:p>
          <a:pPr marL="0" lvl="0" indent="0" algn="l" defTabSz="800100">
            <a:lnSpc>
              <a:spcPct val="90000"/>
            </a:lnSpc>
            <a:spcBef>
              <a:spcPct val="0"/>
            </a:spcBef>
            <a:spcAft>
              <a:spcPct val="35000"/>
            </a:spcAft>
            <a:buNone/>
          </a:pPr>
          <a:endParaRPr lang="da-DK" sz="1200" kern="1200" dirty="0"/>
        </a:p>
        <a:p>
          <a:pPr marL="0" lvl="0" indent="0" algn="l" defTabSz="800100">
            <a:lnSpc>
              <a:spcPct val="90000"/>
            </a:lnSpc>
            <a:spcBef>
              <a:spcPct val="0"/>
            </a:spcBef>
            <a:spcAft>
              <a:spcPct val="35000"/>
            </a:spcAft>
            <a:buNone/>
          </a:pPr>
          <a:r>
            <a:rPr lang="da-DK" sz="1200" kern="1200" dirty="0"/>
            <a:t>Fx: </a:t>
          </a:r>
        </a:p>
        <a:p>
          <a:pPr marL="0" lvl="0" indent="0" algn="l" defTabSz="800100">
            <a:lnSpc>
              <a:spcPct val="90000"/>
            </a:lnSpc>
            <a:spcBef>
              <a:spcPct val="0"/>
            </a:spcBef>
            <a:spcAft>
              <a:spcPct val="35000"/>
            </a:spcAft>
            <a:buNone/>
          </a:pPr>
          <a:r>
            <a:rPr lang="da-DK" sz="1200" kern="1200" dirty="0"/>
            <a:t>• AI-agenter til at løse opgaver uden personfølsom data</a:t>
          </a:r>
        </a:p>
        <a:p>
          <a:pPr marL="0" lvl="0" indent="0" algn="l" defTabSz="800100">
            <a:lnSpc>
              <a:spcPct val="90000"/>
            </a:lnSpc>
            <a:spcBef>
              <a:spcPct val="0"/>
            </a:spcBef>
            <a:spcAft>
              <a:spcPct val="35000"/>
            </a:spcAft>
            <a:buNone/>
          </a:pPr>
          <a:r>
            <a:rPr lang="da-DK" sz="1200" kern="1200" dirty="0"/>
            <a:t>• AI-coaches til teams og medarbejdere</a:t>
          </a:r>
        </a:p>
      </dsp:txBody>
      <dsp:txXfrm>
        <a:off x="4389814" y="1838960"/>
        <a:ext cx="2130978" cy="1838960"/>
      </dsp:txXfrm>
    </dsp:sp>
    <dsp:sp modelId="{3640A49C-1B4B-4C81-A2C1-0C18AFA486D9}">
      <dsp:nvSpPr>
        <dsp:cNvPr id="0" name=""/>
        <dsp:cNvSpPr/>
      </dsp:nvSpPr>
      <dsp:spPr>
        <a:xfrm>
          <a:off x="4689836" y="275844"/>
          <a:ext cx="1530934" cy="1530934"/>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A57DA56-E3EA-4E75-9C85-C46120ACE555}">
      <dsp:nvSpPr>
        <dsp:cNvPr id="0" name=""/>
        <dsp:cNvSpPr/>
      </dsp:nvSpPr>
      <dsp:spPr>
        <a:xfrm>
          <a:off x="6584722" y="0"/>
          <a:ext cx="2130978" cy="4597400"/>
        </a:xfrm>
        <a:prstGeom prst="roundRect">
          <a:avLst>
            <a:gd name="adj" fmla="val 10000"/>
          </a:avLst>
        </a:prstGeom>
        <a:solidFill>
          <a:schemeClr val="accent4">
            <a:hueOff val="60010"/>
            <a:satOff val="-14800"/>
            <a:lumOff val="-1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da-DK" sz="1800" b="1" kern="1200" dirty="0"/>
        </a:p>
        <a:p>
          <a:pPr marL="0" lvl="0" indent="0" algn="ctr" defTabSz="800100">
            <a:lnSpc>
              <a:spcPct val="90000"/>
            </a:lnSpc>
            <a:spcBef>
              <a:spcPct val="0"/>
            </a:spcBef>
            <a:spcAft>
              <a:spcPct val="35000"/>
            </a:spcAft>
            <a:buNone/>
          </a:pPr>
          <a:r>
            <a:rPr lang="da-DK" sz="1800" b="1" kern="1200" dirty="0"/>
            <a:t>Smidig og smart dokumentation</a:t>
          </a:r>
        </a:p>
        <a:p>
          <a:pPr marL="0" lvl="0" indent="0" algn="l" defTabSz="800100">
            <a:lnSpc>
              <a:spcPct val="90000"/>
            </a:lnSpc>
            <a:spcBef>
              <a:spcPct val="0"/>
            </a:spcBef>
            <a:spcAft>
              <a:spcPct val="35000"/>
            </a:spcAft>
            <a:buNone/>
          </a:pPr>
          <a:r>
            <a:rPr lang="da-DK" sz="1200" kern="1200" dirty="0"/>
            <a:t>Der kan bruges AI-løsninger på områder, hvor det frigør tid til kerneopgaven.</a:t>
          </a:r>
        </a:p>
        <a:p>
          <a:pPr marL="0" lvl="0" indent="0" algn="l" defTabSz="800100">
            <a:lnSpc>
              <a:spcPct val="90000"/>
            </a:lnSpc>
            <a:spcBef>
              <a:spcPct val="0"/>
            </a:spcBef>
            <a:spcAft>
              <a:spcPct val="35000"/>
            </a:spcAft>
            <a:buNone/>
          </a:pPr>
          <a:endParaRPr lang="da-DK" sz="1200" kern="1200" dirty="0"/>
        </a:p>
        <a:p>
          <a:pPr marL="0" lvl="0" indent="0" algn="l" defTabSz="800100">
            <a:lnSpc>
              <a:spcPct val="90000"/>
            </a:lnSpc>
            <a:spcBef>
              <a:spcPct val="0"/>
            </a:spcBef>
            <a:spcAft>
              <a:spcPct val="35000"/>
            </a:spcAft>
            <a:buNone/>
          </a:pPr>
          <a:r>
            <a:rPr lang="da-DK" sz="1200" kern="1200" dirty="0"/>
            <a:t>Fx: </a:t>
          </a:r>
        </a:p>
        <a:p>
          <a:pPr marL="0" lvl="0" indent="0" algn="l" defTabSz="800100">
            <a:lnSpc>
              <a:spcPct val="90000"/>
            </a:lnSpc>
            <a:spcBef>
              <a:spcPct val="0"/>
            </a:spcBef>
            <a:spcAft>
              <a:spcPct val="35000"/>
            </a:spcAft>
            <a:buNone/>
          </a:pPr>
          <a:r>
            <a:rPr lang="da-DK" sz="1200" kern="1200" dirty="0"/>
            <a:t>• Tale til tekst løsninger på beskæftigelsesområdet</a:t>
          </a:r>
        </a:p>
        <a:p>
          <a:pPr marL="0" lvl="0" indent="0" algn="l" defTabSz="800100">
            <a:lnSpc>
              <a:spcPct val="90000"/>
            </a:lnSpc>
            <a:spcBef>
              <a:spcPct val="0"/>
            </a:spcBef>
            <a:spcAft>
              <a:spcPct val="35000"/>
            </a:spcAft>
            <a:buNone/>
          </a:pPr>
          <a:r>
            <a:rPr lang="da-DK" sz="1200" kern="1200" dirty="0"/>
            <a:t>• AI-prognosticering ud fra data og dokumentation</a:t>
          </a:r>
          <a:endParaRPr lang="da-DK" sz="1800" b="1" kern="1200" dirty="0"/>
        </a:p>
      </dsp:txBody>
      <dsp:txXfrm>
        <a:off x="6584722" y="1838960"/>
        <a:ext cx="2130978" cy="1838960"/>
      </dsp:txXfrm>
    </dsp:sp>
    <dsp:sp modelId="{E87B735D-4A57-4162-B4F9-427C8926FAFE}">
      <dsp:nvSpPr>
        <dsp:cNvPr id="0" name=""/>
        <dsp:cNvSpPr/>
      </dsp:nvSpPr>
      <dsp:spPr>
        <a:xfrm>
          <a:off x="6884744" y="275844"/>
          <a:ext cx="1530934" cy="1530934"/>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3F67214-3F9E-4D96-BC08-4CFA66095440}">
      <dsp:nvSpPr>
        <dsp:cNvPr id="0" name=""/>
        <dsp:cNvSpPr/>
      </dsp:nvSpPr>
      <dsp:spPr>
        <a:xfrm>
          <a:off x="8779629" y="0"/>
          <a:ext cx="2130978" cy="4597400"/>
        </a:xfrm>
        <a:prstGeom prst="roundRect">
          <a:avLst>
            <a:gd name="adj" fmla="val 10000"/>
          </a:avLst>
        </a:prstGeom>
        <a:solidFill>
          <a:schemeClr val="accent4">
            <a:hueOff val="80013"/>
            <a:satOff val="-19734"/>
            <a:lumOff val="-2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da-DK" sz="2000" b="1" kern="1200" dirty="0"/>
        </a:p>
        <a:p>
          <a:pPr marL="0" lvl="0" indent="0" algn="ctr" defTabSz="889000">
            <a:lnSpc>
              <a:spcPct val="90000"/>
            </a:lnSpc>
            <a:spcBef>
              <a:spcPct val="0"/>
            </a:spcBef>
            <a:spcAft>
              <a:spcPct val="35000"/>
            </a:spcAft>
            <a:buNone/>
          </a:pPr>
          <a:r>
            <a:rPr lang="da-DK" sz="2000" b="1" kern="1200" dirty="0"/>
            <a:t>Nye muligheder</a:t>
          </a:r>
          <a:endParaRPr lang="da-DK" sz="1300" b="1" kern="1200" dirty="0"/>
        </a:p>
        <a:p>
          <a:pPr marL="0" lvl="0" indent="0" algn="ctr" defTabSz="889000">
            <a:lnSpc>
              <a:spcPct val="90000"/>
            </a:lnSpc>
            <a:spcBef>
              <a:spcPct val="0"/>
            </a:spcBef>
            <a:spcAft>
              <a:spcPct val="35000"/>
            </a:spcAft>
            <a:buNone/>
          </a:pPr>
          <a:r>
            <a:rPr lang="da-DK" sz="1200" kern="1200" dirty="0"/>
            <a:t>AI udvikler sig med enorm hastighed og uforudsigelighed. </a:t>
          </a:r>
        </a:p>
        <a:p>
          <a:pPr marL="0" lvl="0" indent="0" algn="ctr" defTabSz="889000">
            <a:lnSpc>
              <a:spcPct val="90000"/>
            </a:lnSpc>
            <a:spcBef>
              <a:spcPct val="0"/>
            </a:spcBef>
            <a:spcAft>
              <a:spcPct val="35000"/>
            </a:spcAft>
            <a:buNone/>
          </a:pPr>
          <a:endParaRPr lang="da-DK" sz="1200" kern="1200" dirty="0"/>
        </a:p>
        <a:p>
          <a:pPr marL="0" lvl="0" indent="0" algn="ctr" defTabSz="889000">
            <a:lnSpc>
              <a:spcPct val="90000"/>
            </a:lnSpc>
            <a:spcBef>
              <a:spcPct val="0"/>
            </a:spcBef>
            <a:spcAft>
              <a:spcPct val="35000"/>
            </a:spcAft>
            <a:buNone/>
          </a:pPr>
          <a:r>
            <a:rPr lang="da-DK" sz="1200" kern="1200" dirty="0"/>
            <a:t>Gentofte Kommune skal være klar til at gribe nye muligheder, når de opstår.</a:t>
          </a:r>
        </a:p>
      </dsp:txBody>
      <dsp:txXfrm>
        <a:off x="8779629" y="1838960"/>
        <a:ext cx="2130978" cy="1838960"/>
      </dsp:txXfrm>
    </dsp:sp>
    <dsp:sp modelId="{F99369F2-005B-42BF-9712-AF017383FD04}">
      <dsp:nvSpPr>
        <dsp:cNvPr id="0" name=""/>
        <dsp:cNvSpPr/>
      </dsp:nvSpPr>
      <dsp:spPr>
        <a:xfrm>
          <a:off x="9079651" y="275844"/>
          <a:ext cx="1530934" cy="1530934"/>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F760A01-0C6C-44D5-821D-332500D34179}">
      <dsp:nvSpPr>
        <dsp:cNvPr id="0" name=""/>
        <dsp:cNvSpPr/>
      </dsp:nvSpPr>
      <dsp:spPr>
        <a:xfrm>
          <a:off x="1488833" y="3907790"/>
          <a:ext cx="565226" cy="689610"/>
        </a:xfrm>
        <a:prstGeom prst="leftRightArrow">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9315495"/>
            <a:ext cx="2947035" cy="49208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52241" y="9315495"/>
            <a:ext cx="2947035" cy="492081"/>
          </a:xfrm>
          <a:prstGeom prst="rect">
            <a:avLst/>
          </a:prstGeom>
        </p:spPr>
        <p:txBody>
          <a:bodyPr vert="horz" lIns="91440" tIns="45720" rIns="91440" bIns="45720" rtlCol="0" anchor="b"/>
          <a:lstStyle>
            <a:lvl1pPr algn="r">
              <a:defRPr sz="1200"/>
            </a:lvl1pPr>
          </a:lstStyle>
          <a:p>
            <a:fld id="{5D8382C0-1D05-4229-918E-CDD7B7E48B4A}" type="slidenum">
              <a:rPr lang="en-GB" smtClean="0"/>
              <a:t>‹nr.›</a:t>
            </a:fld>
            <a:endParaRPr lang="en-GB"/>
          </a:p>
        </p:txBody>
      </p:sp>
      <p:sp>
        <p:nvSpPr>
          <p:cNvPr id="8" name="Date Placeholder 7"/>
          <p:cNvSpPr>
            <a:spLocks noGrp="1"/>
          </p:cNvSpPr>
          <p:nvPr>
            <p:ph type="dt" sz="quarter" idx="1"/>
          </p:nvPr>
        </p:nvSpPr>
        <p:spPr>
          <a:xfrm>
            <a:off x="3852241" y="0"/>
            <a:ext cx="2947035" cy="492082"/>
          </a:xfrm>
          <a:prstGeom prst="rect">
            <a:avLst/>
          </a:prstGeom>
        </p:spPr>
        <p:txBody>
          <a:bodyPr vert="horz" lIns="91440" tIns="45720" rIns="91440" bIns="45720" rtlCol="0"/>
          <a:lstStyle>
            <a:lvl1pPr algn="r">
              <a:defRPr sz="1200"/>
            </a:lvl1pPr>
          </a:lstStyle>
          <a:p>
            <a:fld id="{13F6AEEE-E778-402E-8B8F-9A98AED26EB8}" type="datetimeFigureOut">
              <a:rPr lang="en-GB" smtClean="0"/>
              <a:t>29/06/2026</a:t>
            </a:fld>
            <a:endParaRPr lang="en-GB"/>
          </a:p>
        </p:txBody>
      </p:sp>
      <p:sp>
        <p:nvSpPr>
          <p:cNvPr id="9" name="Header Placeholder 8"/>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89" userDrawn="1">
          <p15:clr>
            <a:srgbClr val="F26B43"/>
          </p15:clr>
        </p15:guide>
        <p15:guide id="2" pos="214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0085" y="4719895"/>
            <a:ext cx="5440680" cy="3861733"/>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52241" y="0"/>
            <a:ext cx="2947035" cy="492082"/>
          </a:xfrm>
          <a:prstGeom prst="rect">
            <a:avLst/>
          </a:prstGeom>
        </p:spPr>
        <p:txBody>
          <a:bodyPr vert="horz" lIns="91440" tIns="45720" rIns="91440" bIns="45720" rtlCol="0"/>
          <a:lstStyle>
            <a:lvl1pPr algn="r">
              <a:defRPr sz="1000"/>
            </a:lvl1pPr>
          </a:lstStyle>
          <a:p>
            <a:fld id="{1386E511-D742-4EFE-90B5-C9FC42762E0F}" type="datetimeFigureOut">
              <a:rPr lang="en-GB" smtClean="0"/>
              <a:pPr/>
              <a:t>29/06/2026</a:t>
            </a:fld>
            <a:endParaRPr lang="en-GB"/>
          </a:p>
        </p:txBody>
      </p:sp>
      <p:sp>
        <p:nvSpPr>
          <p:cNvPr id="10" name="Slide Number Placeholder 9"/>
          <p:cNvSpPr>
            <a:spLocks noGrp="1"/>
          </p:cNvSpPr>
          <p:nvPr>
            <p:ph type="sldNum" sz="quarter" idx="5"/>
          </p:nvPr>
        </p:nvSpPr>
        <p:spPr>
          <a:xfrm>
            <a:off x="3852241" y="9315495"/>
            <a:ext cx="2947035" cy="492081"/>
          </a:xfrm>
          <a:prstGeom prst="rect">
            <a:avLst/>
          </a:prstGeom>
        </p:spPr>
        <p:txBody>
          <a:bodyPr vert="horz" lIns="91440" tIns="45720" rIns="91440" bIns="45720" rtlCol="0" anchor="b"/>
          <a:lstStyle>
            <a:lvl1pPr algn="r">
              <a:defRPr sz="1000"/>
            </a:lvl1pPr>
          </a:lstStyle>
          <a:p>
            <a:fld id="{A16CFAD1-D197-4A88-B173-A6412E995EE5}" type="slidenum">
              <a:rPr lang="en-GB" smtClean="0"/>
              <a:pPr/>
              <a:t>‹nr.›</a:t>
            </a:fld>
            <a:endParaRPr lang="en-GB"/>
          </a:p>
        </p:txBody>
      </p:sp>
      <p:sp>
        <p:nvSpPr>
          <p:cNvPr id="11" name="Footer Placeholder 10"/>
          <p:cNvSpPr>
            <a:spLocks noGrp="1"/>
          </p:cNvSpPr>
          <p:nvPr>
            <p:ph type="ftr" sz="quarter" idx="4"/>
          </p:nvPr>
        </p:nvSpPr>
        <p:spPr>
          <a:xfrm>
            <a:off x="0" y="9315495"/>
            <a:ext cx="2947035" cy="492081"/>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458788" y="1225550"/>
            <a:ext cx="5883275" cy="3309938"/>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47035" cy="492082"/>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89" userDrawn="1">
          <p15:clr>
            <a:srgbClr val="F26B43"/>
          </p15:clr>
        </p15:guide>
        <p15:guide id="2" pos="214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AAB6-F212-5098-63F7-29389CAD830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477D12D-D23D-B513-8241-AD2F9643A3D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5F96B21-702B-BBFC-2DE0-22930EE32D0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A4F45CFB-A796-8776-50C5-7A965846F948}"/>
              </a:ext>
            </a:extLst>
          </p:cNvPr>
          <p:cNvSpPr>
            <a:spLocks noGrp="1"/>
          </p:cNvSpPr>
          <p:nvPr>
            <p:ph type="sldNum" sz="quarter" idx="5"/>
          </p:nvPr>
        </p:nvSpPr>
        <p:spPr/>
        <p:txBody>
          <a:bodyPr/>
          <a:lstStyle/>
          <a:p>
            <a:fld id="{A16CFAD1-D197-4A88-B173-A6412E995EE5}" type="slidenum">
              <a:rPr lang="en-GB" smtClean="0"/>
              <a:pPr/>
              <a:t>1</a:t>
            </a:fld>
            <a:endParaRPr lang="en-GB"/>
          </a:p>
        </p:txBody>
      </p:sp>
    </p:spTree>
    <p:extLst>
      <p:ext uri="{BB962C8B-B14F-4D97-AF65-F5344CB8AC3E}">
        <p14:creationId xmlns:p14="http://schemas.microsoft.com/office/powerpoint/2010/main" val="2366705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A">
    <p:spTree>
      <p:nvGrpSpPr>
        <p:cNvPr id="1" name=""/>
        <p:cNvGrpSpPr/>
        <p:nvPr/>
      </p:nvGrpSpPr>
      <p:grpSpPr>
        <a:xfrm>
          <a:off x="0" y="0"/>
          <a:ext cx="0" cy="0"/>
          <a:chOff x="0" y="0"/>
          <a:chExt cx="0" cy="0"/>
        </a:xfrm>
      </p:grpSpPr>
      <p:sp>
        <p:nvSpPr>
          <p:cNvPr id="24" name="Footer Placeholder 4" hidden="1">
            <a:extLst>
              <a:ext uri="{FF2B5EF4-FFF2-40B4-BE49-F238E27FC236}">
                <a16:creationId xmlns:a16="http://schemas.microsoft.com/office/drawing/2014/main" id="{3409FD16-2C32-4EE0-9120-719AD3FFEB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25" name="Slide Number Placeholder 5" hidden="1">
            <a:extLst>
              <a:ext uri="{FF2B5EF4-FFF2-40B4-BE49-F238E27FC236}">
                <a16:creationId xmlns:a16="http://schemas.microsoft.com/office/drawing/2014/main" id="{5765F149-20D0-4F04-908C-55B1929817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4"/>
          </p:nvPr>
        </p:nvSpPr>
        <p:spPr>
          <a:xfrm>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dirty="0"/>
          </a:p>
        </p:txBody>
      </p:sp>
      <p:sp>
        <p:nvSpPr>
          <p:cNvPr id="34" name="Pladsholder til dato 19" hidden="1">
            <a:extLst>
              <a:ext uri="{FF2B5EF4-FFF2-40B4-BE49-F238E27FC236}">
                <a16:creationId xmlns:a16="http://schemas.microsoft.com/office/drawing/2014/main" id="{DB9AAEB8-2135-48DF-8029-1BE2F5D084E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58000"/>
            <a:ext cx="0" cy="0"/>
          </a:xfrm>
          <a:prstGeom prst="rect">
            <a:avLst/>
          </a:prstGeom>
        </p:spPr>
        <p:txBody>
          <a:bodyPr vert="horz" lIns="0" tIns="0" rIns="0" bIns="0" rtlCol="0" anchor="ctr"/>
          <a:lstStyle>
            <a:lvl1pPr algn="r">
              <a:defRPr sz="100">
                <a:noFill/>
              </a:defRPr>
            </a:lvl1pPr>
          </a:lstStyle>
          <a:p>
            <a:fld id="{264119C3-6EB1-4E24-AF0C-749C2BDD5B55}" type="datetime2">
              <a:rPr lang="da-DK" smtClean="0"/>
              <a:t>29. juni 2026</a:t>
            </a:fld>
            <a:endParaRPr lang="da-DK" dirty="0"/>
          </a:p>
        </p:txBody>
      </p:sp>
      <p:sp>
        <p:nvSpPr>
          <p:cNvPr id="20" name="Baggrundsfarve">
            <a:extLst>
              <a:ext uri="{FF2B5EF4-FFF2-40B4-BE49-F238E27FC236}">
                <a16:creationId xmlns:a16="http://schemas.microsoft.com/office/drawing/2014/main" id="{966784AF-5259-440C-839B-4658557D7992}"/>
              </a:ext>
            </a:extLst>
          </p:cNvPr>
          <p:cNvSpPr/>
          <p:nvPr userDrawn="1"/>
        </p:nvSpPr>
        <p:spPr>
          <a:xfrm>
            <a:off x="0" y="0"/>
            <a:ext cx="12193200" cy="686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9" name="Logo Hvid">
            <a:extLst>
              <a:ext uri="{FF2B5EF4-FFF2-40B4-BE49-F238E27FC236}">
                <a16:creationId xmlns:a16="http://schemas.microsoft.com/office/drawing/2014/main" id="{D1F4C6EB-2EF6-4382-A67D-353910AE5C9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39749" y="358775"/>
            <a:ext cx="1080000" cy="443520"/>
          </a:xfrm>
          <a:prstGeom prst="rect">
            <a:avLst/>
          </a:prstGeom>
        </p:spPr>
      </p:pic>
      <p:grpSp>
        <p:nvGrpSpPr>
          <p:cNvPr id="14" name="Markør">
            <a:extLst>
              <a:ext uri="{FF2B5EF4-FFF2-40B4-BE49-F238E27FC236}">
                <a16:creationId xmlns:a16="http://schemas.microsoft.com/office/drawing/2014/main" id="{7477EEE5-B120-4D39-BCE0-E71EF1AD6F4B}"/>
              </a:ext>
            </a:extLst>
          </p:cNvPr>
          <p:cNvGrpSpPr>
            <a:grpSpLocks noChangeAspect="1"/>
          </p:cNvGrpSpPr>
          <p:nvPr userDrawn="1"/>
        </p:nvGrpSpPr>
        <p:grpSpPr bwMode="auto">
          <a:xfrm>
            <a:off x="2583726" y="6322227"/>
            <a:ext cx="285406" cy="270000"/>
            <a:chOff x="1477" y="-58"/>
            <a:chExt cx="4724" cy="4469"/>
          </a:xfrm>
          <a:solidFill>
            <a:srgbClr val="FA4650"/>
          </a:solidFill>
        </p:grpSpPr>
        <p:sp>
          <p:nvSpPr>
            <p:cNvPr id="15" name="Freeform 5">
              <a:extLst>
                <a:ext uri="{FF2B5EF4-FFF2-40B4-BE49-F238E27FC236}">
                  <a16:creationId xmlns:a16="http://schemas.microsoft.com/office/drawing/2014/main" id="{39C4CC57-5EDF-4B24-8AC8-35427FD3DE2A}"/>
                </a:ext>
              </a:extLst>
            </p:cNvPr>
            <p:cNvSpPr>
              <a:spLocks/>
            </p:cNvSpPr>
            <p:nvPr userDrawn="1"/>
          </p:nvSpPr>
          <p:spPr bwMode="auto">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6" name="Freeform 6">
              <a:extLst>
                <a:ext uri="{FF2B5EF4-FFF2-40B4-BE49-F238E27FC236}">
                  <a16:creationId xmlns:a16="http://schemas.microsoft.com/office/drawing/2014/main" id="{E693A00E-3A47-40DE-96E3-71B5FBD51FDD}"/>
                </a:ext>
              </a:extLst>
            </p:cNvPr>
            <p:cNvSpPr>
              <a:spLocks/>
            </p:cNvSpPr>
            <p:nvPr userDrawn="1"/>
          </p:nvSpPr>
          <p:spPr bwMode="auto">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7" name="Freeform 7">
              <a:extLst>
                <a:ext uri="{FF2B5EF4-FFF2-40B4-BE49-F238E27FC236}">
                  <a16:creationId xmlns:a16="http://schemas.microsoft.com/office/drawing/2014/main" id="{33031273-FF61-403A-8584-29E091AA3F97}"/>
                </a:ext>
              </a:extLst>
            </p:cNvPr>
            <p:cNvSpPr>
              <a:spLocks/>
            </p:cNvSpPr>
            <p:nvPr userDrawn="1"/>
          </p:nvSpPr>
          <p:spPr bwMode="auto">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8" name="Freeform 8">
              <a:extLst>
                <a:ext uri="{FF2B5EF4-FFF2-40B4-BE49-F238E27FC236}">
                  <a16:creationId xmlns:a16="http://schemas.microsoft.com/office/drawing/2014/main" id="{31A61651-540D-4387-B432-D3C2AC73106C}"/>
                </a:ext>
              </a:extLst>
            </p:cNvPr>
            <p:cNvSpPr>
              <a:spLocks/>
            </p:cNvSpPr>
            <p:nvPr userDrawn="1"/>
          </p:nvSpPr>
          <p:spPr bwMode="auto">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11" name="Titel 10">
            <a:extLst>
              <a:ext uri="{FF2B5EF4-FFF2-40B4-BE49-F238E27FC236}">
                <a16:creationId xmlns:a16="http://schemas.microsoft.com/office/drawing/2014/main" id="{7BAC5FC4-EE65-4799-B00C-7F4A195397C8}"/>
              </a:ext>
            </a:extLst>
          </p:cNvPr>
          <p:cNvSpPr>
            <a:spLocks noGrp="1"/>
          </p:cNvSpPr>
          <p:nvPr>
            <p:ph type="title" hasCustomPrompt="1"/>
          </p:nvPr>
        </p:nvSpPr>
        <p:spPr>
          <a:xfrm>
            <a:off x="2595563" y="1490597"/>
            <a:ext cx="8801100" cy="2417523"/>
          </a:xfrm>
        </p:spPr>
        <p:txBody>
          <a:bodyPr anchor="b" anchorCtr="0">
            <a:noAutofit/>
          </a:bodyPr>
          <a:lstStyle>
            <a:lvl1pPr>
              <a:lnSpc>
                <a:spcPct val="83000"/>
              </a:lnSpc>
              <a:defRPr sz="6000">
                <a:solidFill>
                  <a:schemeClr val="bg1"/>
                </a:solidFill>
              </a:defRPr>
            </a:lvl1pPr>
          </a:lstStyle>
          <a:p>
            <a:r>
              <a:rPr lang="da-DK" dirty="0"/>
              <a:t>Forside </a:t>
            </a:r>
            <a:br>
              <a:rPr lang="da-DK" dirty="0"/>
            </a:br>
            <a:r>
              <a:rPr lang="da-DK" dirty="0"/>
              <a:t>Indsæt titel</a:t>
            </a:r>
            <a:br>
              <a:rPr lang="da-DK" dirty="0"/>
            </a:br>
            <a:r>
              <a:rPr lang="da-DK" dirty="0"/>
              <a:t>Max 3 linjer</a:t>
            </a:r>
          </a:p>
        </p:txBody>
      </p:sp>
      <p:sp>
        <p:nvSpPr>
          <p:cNvPr id="3" name="Subtitle 2"/>
          <p:cNvSpPr>
            <a:spLocks noGrp="1"/>
          </p:cNvSpPr>
          <p:nvPr>
            <p:ph type="subTitle" idx="1" hasCustomPrompt="1"/>
          </p:nvPr>
        </p:nvSpPr>
        <p:spPr>
          <a:xfrm>
            <a:off x="2595562" y="4213950"/>
            <a:ext cx="6997701" cy="1736000"/>
          </a:xfrm>
        </p:spPr>
        <p:txBody>
          <a:bodyPr lIns="0" tIns="0" rIns="0" bIns="0"/>
          <a:lstStyle>
            <a:lvl1pPr marL="0" indent="0" algn="l">
              <a:lnSpc>
                <a:spcPct val="105000"/>
              </a:lnSpc>
              <a:spcBef>
                <a:spcPts val="0"/>
              </a:spcBef>
              <a:spcAft>
                <a:spcPts val="0"/>
              </a:spcAft>
              <a:buFont typeface="Berlingske Sans Offc" panose="02000503050000020004" pitchFamily="2" charset="0"/>
              <a:buChar char="​"/>
              <a:defRPr sz="2000" b="0">
                <a:solidFill>
                  <a:schemeClr val="bg1"/>
                </a:solidFill>
                <a:latin typeface="Berlingske Serif Txt Offc Xligh" panose="02000303060000020004" pitchFamily="2" charset="0"/>
              </a:defRPr>
            </a:lvl1pPr>
            <a:lvl2pPr marL="0" indent="0" algn="l">
              <a:lnSpc>
                <a:spcPct val="105000"/>
              </a:lnSpc>
              <a:spcAft>
                <a:spcPts val="0"/>
              </a:spcAft>
              <a:buFont typeface="Berlingske Sans Offc" panose="02000503050000020004" pitchFamily="2" charset="0"/>
              <a:buChar char="​"/>
              <a:defRPr sz="2000" b="0">
                <a:solidFill>
                  <a:schemeClr val="bg1"/>
                </a:solidFill>
                <a:latin typeface="Berlingske Serif Txt Offc Xligh" panose="02000303060000020004" pitchFamily="2" charset="0"/>
              </a:defRPr>
            </a:lvl2pPr>
            <a:lvl3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3pPr>
            <a:lvl4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4pPr>
            <a:lvl5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5pPr>
            <a:lvl6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6pPr>
            <a:lvl7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7pPr>
            <a:lvl8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8pPr>
            <a:lvl9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9pPr>
          </a:lstStyle>
          <a:p>
            <a:r>
              <a:rPr lang="da-DK" dirty="0"/>
              <a:t>Klik for at tilføje undertitel</a:t>
            </a:r>
          </a:p>
          <a:p>
            <a:pPr lvl="1"/>
            <a:endParaRPr lang="da-DK" dirty="0"/>
          </a:p>
        </p:txBody>
      </p:sp>
      <p:sp>
        <p:nvSpPr>
          <p:cNvPr id="27" name="Pladsholder til tekst 26">
            <a:extLst>
              <a:ext uri="{FF2B5EF4-FFF2-40B4-BE49-F238E27FC236}">
                <a16:creationId xmlns:a16="http://schemas.microsoft.com/office/drawing/2014/main" id="{348D2CAD-1ABC-4F28-8BEB-6DC7AD4BBF7A}"/>
              </a:ext>
            </a:extLst>
          </p:cNvPr>
          <p:cNvSpPr>
            <a:spLocks noGrp="1"/>
          </p:cNvSpPr>
          <p:nvPr>
            <p:ph type="body" sz="quarter" idx="11" hasCustomPrompt="1"/>
          </p:nvPr>
        </p:nvSpPr>
        <p:spPr>
          <a:xfrm>
            <a:off x="2993492" y="6268228"/>
            <a:ext cx="6599771" cy="180000"/>
          </a:xfrm>
        </p:spPr>
        <p:txBody>
          <a:bodyPr lIns="0" tIns="0" rIns="0" bIns="0" anchor="b" anchorCtr="0"/>
          <a:lstStyle>
            <a:lvl1pPr marL="0" indent="0">
              <a:buNone/>
              <a:defRPr sz="900">
                <a:solidFill>
                  <a:schemeClr val="bg1"/>
                </a:solidFill>
                <a:latin typeface="Berlingske Sans Offc Xbold" panose="02000903050000020004" pitchFamily="2" charset="0"/>
              </a:defRPr>
            </a:lvl1pPr>
            <a:lvl2pPr marL="0" indent="0">
              <a:buNone/>
              <a:defRPr sz="900"/>
            </a:lvl2pPr>
            <a:lvl3pPr marL="0" indent="0">
              <a:buNone/>
              <a:defRPr sz="900"/>
            </a:lvl3pPr>
            <a:lvl4pPr marL="0" indent="0">
              <a:buNone/>
              <a:defRPr sz="900"/>
            </a:lvl4pPr>
            <a:lvl5pPr marL="0" indent="0">
              <a:buNone/>
              <a:defRPr sz="900"/>
            </a:lvl5pPr>
          </a:lstStyle>
          <a:p>
            <a:pPr lvl="0"/>
            <a:r>
              <a:rPr lang="da-DK" dirty="0"/>
              <a:t>Klik for at tilføje Navn</a:t>
            </a:r>
          </a:p>
        </p:txBody>
      </p:sp>
      <p:sp>
        <p:nvSpPr>
          <p:cNvPr id="29" name="Pladsholder til tekst 28">
            <a:extLst>
              <a:ext uri="{FF2B5EF4-FFF2-40B4-BE49-F238E27FC236}">
                <a16:creationId xmlns:a16="http://schemas.microsoft.com/office/drawing/2014/main" id="{B4281120-6B92-474C-9BFD-719549476E3D}"/>
              </a:ext>
            </a:extLst>
          </p:cNvPr>
          <p:cNvSpPr>
            <a:spLocks noGrp="1"/>
          </p:cNvSpPr>
          <p:nvPr>
            <p:ph type="body" sz="quarter" idx="12" hasCustomPrompt="1"/>
          </p:nvPr>
        </p:nvSpPr>
        <p:spPr>
          <a:xfrm>
            <a:off x="2993492" y="6459313"/>
            <a:ext cx="6599771" cy="167265"/>
          </a:xfrm>
        </p:spPr>
        <p:txBody>
          <a:bodyPr lIns="0" tIns="0" rIns="0" bIns="0"/>
          <a:lstStyle>
            <a:lvl1pPr marL="0" indent="0">
              <a:buNone/>
              <a:defRPr sz="900">
                <a:solidFill>
                  <a:schemeClr val="bg1"/>
                </a:solidFill>
                <a:latin typeface="+mn-lt"/>
              </a:defRPr>
            </a:lvl1pPr>
            <a:lvl2pPr marL="0" indent="0">
              <a:buNone/>
              <a:defRPr sz="900">
                <a:latin typeface="+mn-lt"/>
              </a:defRPr>
            </a:lvl2pPr>
            <a:lvl3pPr marL="0" indent="0">
              <a:buNone/>
              <a:defRPr sz="900">
                <a:latin typeface="+mn-lt"/>
              </a:defRPr>
            </a:lvl3pPr>
            <a:lvl4pPr marL="0" indent="0">
              <a:buNone/>
              <a:defRPr sz="900">
                <a:latin typeface="+mn-lt"/>
              </a:defRPr>
            </a:lvl4pPr>
            <a:lvl5pPr marL="0" indent="0">
              <a:buNone/>
              <a:defRPr sz="900">
                <a:latin typeface="+mn-lt"/>
              </a:defRPr>
            </a:lvl5pPr>
          </a:lstStyle>
          <a:p>
            <a:pPr lvl="0"/>
            <a:r>
              <a:rPr lang="da-DK" dirty="0"/>
              <a:t>Klik for at tilføje Stilling, afdeling, virksomhed</a:t>
            </a:r>
          </a:p>
        </p:txBody>
      </p:sp>
      <p:sp>
        <p:nvSpPr>
          <p:cNvPr id="33" name="Text Placeholder 32">
            <a:extLst>
              <a:ext uri="{FF2B5EF4-FFF2-40B4-BE49-F238E27FC236}">
                <a16:creationId xmlns:a16="http://schemas.microsoft.com/office/drawing/2014/main" id="{A7DC4F36-0DEF-44D2-9AEB-052D31E6DF04}"/>
              </a:ext>
            </a:extLst>
          </p:cNvPr>
          <p:cNvSpPr>
            <a:spLocks noGrp="1"/>
          </p:cNvSpPr>
          <p:nvPr>
            <p:ph type="body" sz="quarter" idx="21" hasCustomPrompt="1"/>
          </p:nvPr>
        </p:nvSpPr>
        <p:spPr>
          <a:xfrm>
            <a:off x="539749" y="5949950"/>
            <a:ext cx="1587498" cy="651249"/>
          </a:xfrm>
        </p:spPr>
        <p:txBody>
          <a:bodyPr lIns="0" tIns="0" rIns="0" bIns="0" anchor="b" anchorCtr="0"/>
          <a:lstStyle>
            <a:lvl1pPr marL="0" indent="0">
              <a:buNone/>
              <a:defRPr sz="900">
                <a:solidFill>
                  <a:schemeClr val="bg1"/>
                </a:solidFill>
              </a:defRPr>
            </a:lvl1pPr>
            <a:lvl2pPr marL="0" indent="0">
              <a:buNone/>
              <a:defRPr sz="900">
                <a:solidFill>
                  <a:schemeClr val="bg1"/>
                </a:solidFill>
              </a:defRPr>
            </a:lvl2pPr>
            <a:lvl3pPr marL="0" indent="0">
              <a:buNone/>
              <a:defRPr sz="900">
                <a:solidFill>
                  <a:schemeClr val="bg1"/>
                </a:solidFill>
              </a:defRPr>
            </a:lvl3pPr>
            <a:lvl4pPr marL="0" indent="0">
              <a:buNone/>
              <a:defRPr sz="900">
                <a:solidFill>
                  <a:schemeClr val="bg1"/>
                </a:solidFill>
              </a:defRPr>
            </a:lvl4pPr>
            <a:lvl5pPr marL="0" indent="0">
              <a:buNone/>
              <a:defRPr sz="900">
                <a:solidFill>
                  <a:schemeClr val="bg1"/>
                </a:solidFill>
              </a:defRPr>
            </a:lvl5pPr>
          </a:lstStyle>
          <a:p>
            <a:pPr lvl="0"/>
            <a:r>
              <a:rPr lang="da-DK" dirty="0"/>
              <a:t>Klik for at tilføje dato eller anden tekst</a:t>
            </a:r>
          </a:p>
        </p:txBody>
      </p:sp>
    </p:spTree>
    <p:extLst>
      <p:ext uri="{BB962C8B-B14F-4D97-AF65-F5344CB8AC3E}">
        <p14:creationId xmlns:p14="http://schemas.microsoft.com/office/powerpoint/2010/main" val="3575729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B">
    <p:spTree>
      <p:nvGrpSpPr>
        <p:cNvPr id="1" name=""/>
        <p:cNvGrpSpPr/>
        <p:nvPr/>
      </p:nvGrpSpPr>
      <p:grpSpPr>
        <a:xfrm>
          <a:off x="0" y="0"/>
          <a:ext cx="0" cy="0"/>
          <a:chOff x="0" y="0"/>
          <a:chExt cx="0" cy="0"/>
        </a:xfrm>
      </p:grpSpPr>
      <p:sp>
        <p:nvSpPr>
          <p:cNvPr id="24" name="Footer Placeholder 4" hidden="1">
            <a:extLst>
              <a:ext uri="{FF2B5EF4-FFF2-40B4-BE49-F238E27FC236}">
                <a16:creationId xmlns:a16="http://schemas.microsoft.com/office/drawing/2014/main" id="{3409FD16-2C32-4EE0-9120-719AD3FFEB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25" name="Slide Number Placeholder 5" hidden="1">
            <a:extLst>
              <a:ext uri="{FF2B5EF4-FFF2-40B4-BE49-F238E27FC236}">
                <a16:creationId xmlns:a16="http://schemas.microsoft.com/office/drawing/2014/main" id="{5765F149-20D0-4F04-908C-55B1929817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4"/>
          </p:nvPr>
        </p:nvSpPr>
        <p:spPr>
          <a:xfrm>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dirty="0"/>
          </a:p>
        </p:txBody>
      </p:sp>
      <p:sp>
        <p:nvSpPr>
          <p:cNvPr id="34" name="Pladsholder til dato 19" hidden="1">
            <a:extLst>
              <a:ext uri="{FF2B5EF4-FFF2-40B4-BE49-F238E27FC236}">
                <a16:creationId xmlns:a16="http://schemas.microsoft.com/office/drawing/2014/main" id="{DB9AAEB8-2135-48DF-8029-1BE2F5D084E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58000"/>
            <a:ext cx="0" cy="0"/>
          </a:xfrm>
          <a:prstGeom prst="rect">
            <a:avLst/>
          </a:prstGeom>
        </p:spPr>
        <p:txBody>
          <a:bodyPr vert="horz" lIns="0" tIns="0" rIns="0" bIns="0" rtlCol="0" anchor="ctr"/>
          <a:lstStyle>
            <a:lvl1pPr algn="r">
              <a:defRPr sz="100">
                <a:noFill/>
              </a:defRPr>
            </a:lvl1pPr>
          </a:lstStyle>
          <a:p>
            <a:fld id="{264119C3-6EB1-4E24-AF0C-749C2BDD5B55}" type="datetime2">
              <a:rPr lang="da-DK" smtClean="0"/>
              <a:t>29. juni 2026</a:t>
            </a:fld>
            <a:endParaRPr lang="da-DK" dirty="0"/>
          </a:p>
        </p:txBody>
      </p:sp>
      <p:sp>
        <p:nvSpPr>
          <p:cNvPr id="20" name="Baggrundsfarve">
            <a:extLst>
              <a:ext uri="{FF2B5EF4-FFF2-40B4-BE49-F238E27FC236}">
                <a16:creationId xmlns:a16="http://schemas.microsoft.com/office/drawing/2014/main" id="{966784AF-5259-440C-839B-4658557D7992}"/>
              </a:ext>
            </a:extLst>
          </p:cNvPr>
          <p:cNvSpPr/>
          <p:nvPr userDrawn="1"/>
        </p:nvSpPr>
        <p:spPr>
          <a:xfrm>
            <a:off x="0" y="0"/>
            <a:ext cx="12193200" cy="686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pic>
        <p:nvPicPr>
          <p:cNvPr id="19" name="Logo Hvid">
            <a:extLst>
              <a:ext uri="{FF2B5EF4-FFF2-40B4-BE49-F238E27FC236}">
                <a16:creationId xmlns:a16="http://schemas.microsoft.com/office/drawing/2014/main" id="{D1F4C6EB-2EF6-4382-A67D-353910AE5C9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39749" y="358775"/>
            <a:ext cx="1080000" cy="443520"/>
          </a:xfrm>
          <a:prstGeom prst="rect">
            <a:avLst/>
          </a:prstGeom>
        </p:spPr>
      </p:pic>
      <p:grpSp>
        <p:nvGrpSpPr>
          <p:cNvPr id="14" name="Markør">
            <a:extLst>
              <a:ext uri="{FF2B5EF4-FFF2-40B4-BE49-F238E27FC236}">
                <a16:creationId xmlns:a16="http://schemas.microsoft.com/office/drawing/2014/main" id="{7477EEE5-B120-4D39-BCE0-E71EF1AD6F4B}"/>
              </a:ext>
            </a:extLst>
          </p:cNvPr>
          <p:cNvGrpSpPr>
            <a:grpSpLocks noChangeAspect="1"/>
          </p:cNvGrpSpPr>
          <p:nvPr userDrawn="1"/>
        </p:nvGrpSpPr>
        <p:grpSpPr bwMode="auto">
          <a:xfrm>
            <a:off x="2583726" y="6322227"/>
            <a:ext cx="285406" cy="270000"/>
            <a:chOff x="1477" y="-58"/>
            <a:chExt cx="4724" cy="4469"/>
          </a:xfrm>
          <a:solidFill>
            <a:schemeClr val="bg1"/>
          </a:solidFill>
        </p:grpSpPr>
        <p:sp>
          <p:nvSpPr>
            <p:cNvPr id="15" name="Freeform 5">
              <a:extLst>
                <a:ext uri="{FF2B5EF4-FFF2-40B4-BE49-F238E27FC236}">
                  <a16:creationId xmlns:a16="http://schemas.microsoft.com/office/drawing/2014/main" id="{39C4CC57-5EDF-4B24-8AC8-35427FD3DE2A}"/>
                </a:ext>
              </a:extLst>
            </p:cNvPr>
            <p:cNvSpPr>
              <a:spLocks/>
            </p:cNvSpPr>
            <p:nvPr userDrawn="1"/>
          </p:nvSpPr>
          <p:spPr bwMode="auto">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6" name="Freeform 6">
              <a:extLst>
                <a:ext uri="{FF2B5EF4-FFF2-40B4-BE49-F238E27FC236}">
                  <a16:creationId xmlns:a16="http://schemas.microsoft.com/office/drawing/2014/main" id="{E693A00E-3A47-40DE-96E3-71B5FBD51FDD}"/>
                </a:ext>
              </a:extLst>
            </p:cNvPr>
            <p:cNvSpPr>
              <a:spLocks/>
            </p:cNvSpPr>
            <p:nvPr userDrawn="1"/>
          </p:nvSpPr>
          <p:spPr bwMode="auto">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7" name="Freeform 7">
              <a:extLst>
                <a:ext uri="{FF2B5EF4-FFF2-40B4-BE49-F238E27FC236}">
                  <a16:creationId xmlns:a16="http://schemas.microsoft.com/office/drawing/2014/main" id="{33031273-FF61-403A-8584-29E091AA3F97}"/>
                </a:ext>
              </a:extLst>
            </p:cNvPr>
            <p:cNvSpPr>
              <a:spLocks/>
            </p:cNvSpPr>
            <p:nvPr userDrawn="1"/>
          </p:nvSpPr>
          <p:spPr bwMode="auto">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8" name="Freeform 8">
              <a:extLst>
                <a:ext uri="{FF2B5EF4-FFF2-40B4-BE49-F238E27FC236}">
                  <a16:creationId xmlns:a16="http://schemas.microsoft.com/office/drawing/2014/main" id="{31A61651-540D-4387-B432-D3C2AC73106C}"/>
                </a:ext>
              </a:extLst>
            </p:cNvPr>
            <p:cNvSpPr>
              <a:spLocks/>
            </p:cNvSpPr>
            <p:nvPr userDrawn="1"/>
          </p:nvSpPr>
          <p:spPr bwMode="auto">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11" name="Titel 10">
            <a:extLst>
              <a:ext uri="{FF2B5EF4-FFF2-40B4-BE49-F238E27FC236}">
                <a16:creationId xmlns:a16="http://schemas.microsoft.com/office/drawing/2014/main" id="{7BAC5FC4-EE65-4799-B00C-7F4A195397C8}"/>
              </a:ext>
            </a:extLst>
          </p:cNvPr>
          <p:cNvSpPr>
            <a:spLocks noGrp="1"/>
          </p:cNvSpPr>
          <p:nvPr>
            <p:ph type="title" hasCustomPrompt="1"/>
          </p:nvPr>
        </p:nvSpPr>
        <p:spPr>
          <a:xfrm>
            <a:off x="2595563" y="1490597"/>
            <a:ext cx="8801100" cy="2417523"/>
          </a:xfrm>
        </p:spPr>
        <p:txBody>
          <a:bodyPr anchor="b" anchorCtr="0">
            <a:noAutofit/>
          </a:bodyPr>
          <a:lstStyle>
            <a:lvl1pPr>
              <a:lnSpc>
                <a:spcPct val="83000"/>
              </a:lnSpc>
              <a:defRPr sz="6000">
                <a:solidFill>
                  <a:schemeClr val="bg1"/>
                </a:solidFill>
              </a:defRPr>
            </a:lvl1pPr>
          </a:lstStyle>
          <a:p>
            <a:r>
              <a:rPr lang="da-DK" dirty="0"/>
              <a:t>Forside</a:t>
            </a:r>
            <a:br>
              <a:rPr lang="da-DK" dirty="0"/>
            </a:br>
            <a:r>
              <a:rPr lang="da-DK" dirty="0"/>
              <a:t>Indsæt titel</a:t>
            </a:r>
            <a:br>
              <a:rPr lang="da-DK" dirty="0"/>
            </a:br>
            <a:r>
              <a:rPr lang="da-DK" dirty="0"/>
              <a:t>Max 3 linjer</a:t>
            </a:r>
          </a:p>
        </p:txBody>
      </p:sp>
      <p:sp>
        <p:nvSpPr>
          <p:cNvPr id="3" name="Subtitle 2"/>
          <p:cNvSpPr>
            <a:spLocks noGrp="1"/>
          </p:cNvSpPr>
          <p:nvPr>
            <p:ph type="subTitle" idx="1" hasCustomPrompt="1"/>
          </p:nvPr>
        </p:nvSpPr>
        <p:spPr>
          <a:xfrm>
            <a:off x="2595562" y="4213950"/>
            <a:ext cx="6997701" cy="1736000"/>
          </a:xfrm>
        </p:spPr>
        <p:txBody>
          <a:bodyPr lIns="0" tIns="0" rIns="0" bIns="0"/>
          <a:lstStyle>
            <a:lvl1pPr marL="0" indent="0" algn="l">
              <a:lnSpc>
                <a:spcPct val="105000"/>
              </a:lnSpc>
              <a:spcBef>
                <a:spcPts val="0"/>
              </a:spcBef>
              <a:spcAft>
                <a:spcPts val="0"/>
              </a:spcAft>
              <a:buFont typeface="Berlingske Sans Offc" panose="02000503050000020004" pitchFamily="2" charset="0"/>
              <a:buChar char="​"/>
              <a:defRPr sz="2000" b="0">
                <a:solidFill>
                  <a:schemeClr val="bg1"/>
                </a:solidFill>
                <a:latin typeface="Berlingske Serif Txt Offc Xligh" panose="02000303060000020004" pitchFamily="2" charset="0"/>
              </a:defRPr>
            </a:lvl1pPr>
            <a:lvl2pPr marL="0" indent="0" algn="l">
              <a:lnSpc>
                <a:spcPct val="105000"/>
              </a:lnSpc>
              <a:spcAft>
                <a:spcPts val="0"/>
              </a:spcAft>
              <a:buFont typeface="Berlingske Sans Offc" panose="02000503050000020004" pitchFamily="2" charset="0"/>
              <a:buChar char="​"/>
              <a:defRPr sz="2000" b="0">
                <a:solidFill>
                  <a:schemeClr val="bg1"/>
                </a:solidFill>
                <a:latin typeface="Berlingske Serif Txt Offc Xligh" panose="02000303060000020004" pitchFamily="2" charset="0"/>
              </a:defRPr>
            </a:lvl2pPr>
            <a:lvl3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3pPr>
            <a:lvl4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4pPr>
            <a:lvl5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5pPr>
            <a:lvl6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6pPr>
            <a:lvl7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7pPr>
            <a:lvl8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8pPr>
            <a:lvl9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9pPr>
          </a:lstStyle>
          <a:p>
            <a:r>
              <a:rPr lang="da-DK" dirty="0"/>
              <a:t>Klik for at tilføje undertitel</a:t>
            </a:r>
          </a:p>
          <a:p>
            <a:pPr lvl="1"/>
            <a:endParaRPr lang="da-DK" dirty="0"/>
          </a:p>
        </p:txBody>
      </p:sp>
      <p:sp>
        <p:nvSpPr>
          <p:cNvPr id="27" name="Pladsholder til tekst 26">
            <a:extLst>
              <a:ext uri="{FF2B5EF4-FFF2-40B4-BE49-F238E27FC236}">
                <a16:creationId xmlns:a16="http://schemas.microsoft.com/office/drawing/2014/main" id="{348D2CAD-1ABC-4F28-8BEB-6DC7AD4BBF7A}"/>
              </a:ext>
            </a:extLst>
          </p:cNvPr>
          <p:cNvSpPr>
            <a:spLocks noGrp="1"/>
          </p:cNvSpPr>
          <p:nvPr>
            <p:ph type="body" sz="quarter" idx="11" hasCustomPrompt="1"/>
          </p:nvPr>
        </p:nvSpPr>
        <p:spPr>
          <a:xfrm>
            <a:off x="2993492" y="6268228"/>
            <a:ext cx="6599771" cy="180000"/>
          </a:xfrm>
        </p:spPr>
        <p:txBody>
          <a:bodyPr lIns="0" tIns="0" rIns="0" bIns="0" anchor="b" anchorCtr="0"/>
          <a:lstStyle>
            <a:lvl1pPr marL="0" indent="0">
              <a:buNone/>
              <a:defRPr sz="900">
                <a:solidFill>
                  <a:schemeClr val="bg1"/>
                </a:solidFill>
                <a:latin typeface="Berlingske Sans Offc Xbold" panose="02000903050000020004" pitchFamily="2" charset="0"/>
              </a:defRPr>
            </a:lvl1pPr>
            <a:lvl2pPr marL="0" indent="0">
              <a:buNone/>
              <a:defRPr sz="900"/>
            </a:lvl2pPr>
            <a:lvl3pPr marL="0" indent="0">
              <a:buNone/>
              <a:defRPr sz="900"/>
            </a:lvl3pPr>
            <a:lvl4pPr marL="0" indent="0">
              <a:buNone/>
              <a:defRPr sz="900"/>
            </a:lvl4pPr>
            <a:lvl5pPr marL="0" indent="0">
              <a:buNone/>
              <a:defRPr sz="900"/>
            </a:lvl5pPr>
          </a:lstStyle>
          <a:p>
            <a:pPr lvl="0"/>
            <a:r>
              <a:rPr lang="da-DK" dirty="0"/>
              <a:t>Klik for at tilføje Navn</a:t>
            </a:r>
          </a:p>
        </p:txBody>
      </p:sp>
      <p:sp>
        <p:nvSpPr>
          <p:cNvPr id="29" name="Pladsholder til tekst 28">
            <a:extLst>
              <a:ext uri="{FF2B5EF4-FFF2-40B4-BE49-F238E27FC236}">
                <a16:creationId xmlns:a16="http://schemas.microsoft.com/office/drawing/2014/main" id="{B4281120-6B92-474C-9BFD-719549476E3D}"/>
              </a:ext>
            </a:extLst>
          </p:cNvPr>
          <p:cNvSpPr>
            <a:spLocks noGrp="1"/>
          </p:cNvSpPr>
          <p:nvPr>
            <p:ph type="body" sz="quarter" idx="12" hasCustomPrompt="1"/>
          </p:nvPr>
        </p:nvSpPr>
        <p:spPr>
          <a:xfrm>
            <a:off x="2993492" y="6459313"/>
            <a:ext cx="6599771" cy="167265"/>
          </a:xfrm>
        </p:spPr>
        <p:txBody>
          <a:bodyPr lIns="0" tIns="0" rIns="0" bIns="0"/>
          <a:lstStyle>
            <a:lvl1pPr marL="0" indent="0">
              <a:buNone/>
              <a:defRPr sz="900">
                <a:solidFill>
                  <a:schemeClr val="bg1"/>
                </a:solidFill>
                <a:latin typeface="+mn-lt"/>
              </a:defRPr>
            </a:lvl1pPr>
            <a:lvl2pPr marL="0" indent="0">
              <a:buNone/>
              <a:defRPr sz="900">
                <a:latin typeface="+mn-lt"/>
              </a:defRPr>
            </a:lvl2pPr>
            <a:lvl3pPr marL="0" indent="0">
              <a:buNone/>
              <a:defRPr sz="900">
                <a:latin typeface="+mn-lt"/>
              </a:defRPr>
            </a:lvl3pPr>
            <a:lvl4pPr marL="0" indent="0">
              <a:buNone/>
              <a:defRPr sz="900">
                <a:latin typeface="+mn-lt"/>
              </a:defRPr>
            </a:lvl4pPr>
            <a:lvl5pPr marL="0" indent="0">
              <a:buNone/>
              <a:defRPr sz="900">
                <a:latin typeface="+mn-lt"/>
              </a:defRPr>
            </a:lvl5pPr>
          </a:lstStyle>
          <a:p>
            <a:pPr lvl="0"/>
            <a:r>
              <a:rPr lang="da-DK" dirty="0"/>
              <a:t>Klik for at tilføje Stilling, afdeling, virksomhed</a:t>
            </a:r>
          </a:p>
        </p:txBody>
      </p:sp>
      <p:sp>
        <p:nvSpPr>
          <p:cNvPr id="33" name="Text Placeholder 32">
            <a:extLst>
              <a:ext uri="{FF2B5EF4-FFF2-40B4-BE49-F238E27FC236}">
                <a16:creationId xmlns:a16="http://schemas.microsoft.com/office/drawing/2014/main" id="{A7DC4F36-0DEF-44D2-9AEB-052D31E6DF04}"/>
              </a:ext>
            </a:extLst>
          </p:cNvPr>
          <p:cNvSpPr>
            <a:spLocks noGrp="1"/>
          </p:cNvSpPr>
          <p:nvPr>
            <p:ph type="body" sz="quarter" idx="21" hasCustomPrompt="1"/>
          </p:nvPr>
        </p:nvSpPr>
        <p:spPr>
          <a:xfrm>
            <a:off x="539749" y="5949950"/>
            <a:ext cx="1587498" cy="651249"/>
          </a:xfrm>
        </p:spPr>
        <p:txBody>
          <a:bodyPr lIns="0" tIns="0" rIns="0" bIns="0" anchor="b" anchorCtr="0"/>
          <a:lstStyle>
            <a:lvl1pPr marL="0" indent="0">
              <a:buNone/>
              <a:defRPr sz="900">
                <a:solidFill>
                  <a:schemeClr val="bg1"/>
                </a:solidFill>
              </a:defRPr>
            </a:lvl1pPr>
            <a:lvl2pPr marL="0" indent="0">
              <a:buNone/>
              <a:defRPr sz="900">
                <a:solidFill>
                  <a:schemeClr val="bg1"/>
                </a:solidFill>
              </a:defRPr>
            </a:lvl2pPr>
            <a:lvl3pPr marL="0" indent="0">
              <a:buNone/>
              <a:defRPr sz="900">
                <a:solidFill>
                  <a:schemeClr val="bg1"/>
                </a:solidFill>
              </a:defRPr>
            </a:lvl3pPr>
            <a:lvl4pPr marL="0" indent="0">
              <a:buNone/>
              <a:defRPr sz="900">
                <a:solidFill>
                  <a:schemeClr val="bg1"/>
                </a:solidFill>
              </a:defRPr>
            </a:lvl4pPr>
            <a:lvl5pPr marL="0" indent="0">
              <a:buNone/>
              <a:defRPr sz="900">
                <a:solidFill>
                  <a:schemeClr val="bg1"/>
                </a:solidFill>
              </a:defRPr>
            </a:lvl5pPr>
          </a:lstStyle>
          <a:p>
            <a:pPr lvl="0"/>
            <a:r>
              <a:rPr lang="da-DK" dirty="0"/>
              <a:t>Klik for at tilføje dato eller anden tekst</a:t>
            </a:r>
          </a:p>
        </p:txBody>
      </p:sp>
    </p:spTree>
    <p:extLst>
      <p:ext uri="{BB962C8B-B14F-4D97-AF65-F5344CB8AC3E}">
        <p14:creationId xmlns:p14="http://schemas.microsoft.com/office/powerpoint/2010/main" val="27069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C">
    <p:spTree>
      <p:nvGrpSpPr>
        <p:cNvPr id="1" name=""/>
        <p:cNvGrpSpPr/>
        <p:nvPr/>
      </p:nvGrpSpPr>
      <p:grpSpPr>
        <a:xfrm>
          <a:off x="0" y="0"/>
          <a:ext cx="0" cy="0"/>
          <a:chOff x="0" y="0"/>
          <a:chExt cx="0" cy="0"/>
        </a:xfrm>
      </p:grpSpPr>
      <p:sp>
        <p:nvSpPr>
          <p:cNvPr id="24" name="Footer Placeholder 4" hidden="1">
            <a:extLst>
              <a:ext uri="{FF2B5EF4-FFF2-40B4-BE49-F238E27FC236}">
                <a16:creationId xmlns:a16="http://schemas.microsoft.com/office/drawing/2014/main" id="{3409FD16-2C32-4EE0-9120-719AD3FFEB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25" name="Slide Number Placeholder 5" hidden="1">
            <a:extLst>
              <a:ext uri="{FF2B5EF4-FFF2-40B4-BE49-F238E27FC236}">
                <a16:creationId xmlns:a16="http://schemas.microsoft.com/office/drawing/2014/main" id="{5765F149-20D0-4F04-908C-55B1929817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4"/>
          </p:nvPr>
        </p:nvSpPr>
        <p:spPr>
          <a:xfrm>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dirty="0"/>
          </a:p>
        </p:txBody>
      </p:sp>
      <p:sp>
        <p:nvSpPr>
          <p:cNvPr id="16" name="Pladsholder til dato 19" hidden="1">
            <a:extLst>
              <a:ext uri="{FF2B5EF4-FFF2-40B4-BE49-F238E27FC236}">
                <a16:creationId xmlns:a16="http://schemas.microsoft.com/office/drawing/2014/main" id="{4CF4EBB8-1922-48E6-9EF9-B55B07FA2A8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58000"/>
            <a:ext cx="0" cy="0"/>
          </a:xfrm>
          <a:prstGeom prst="rect">
            <a:avLst/>
          </a:prstGeom>
        </p:spPr>
        <p:txBody>
          <a:bodyPr vert="horz" lIns="0" tIns="0" rIns="0" bIns="0" rtlCol="0" anchor="ctr"/>
          <a:lstStyle>
            <a:lvl1pPr algn="r">
              <a:defRPr sz="100">
                <a:noFill/>
              </a:defRPr>
            </a:lvl1pPr>
          </a:lstStyle>
          <a:p>
            <a:fld id="{264119C3-6EB1-4E24-AF0C-749C2BDD5B55}" type="datetime2">
              <a:rPr lang="da-DK" smtClean="0"/>
              <a:t>29. juni 2026</a:t>
            </a:fld>
            <a:endParaRPr lang="da-DK" dirty="0"/>
          </a:p>
        </p:txBody>
      </p:sp>
      <p:sp>
        <p:nvSpPr>
          <p:cNvPr id="20" name="Baggrundsfarve">
            <a:extLst>
              <a:ext uri="{FF2B5EF4-FFF2-40B4-BE49-F238E27FC236}">
                <a16:creationId xmlns:a16="http://schemas.microsoft.com/office/drawing/2014/main" id="{966784AF-5259-440C-839B-4658557D7992}"/>
              </a:ext>
            </a:extLst>
          </p:cNvPr>
          <p:cNvSpPr/>
          <p:nvPr userDrawn="1"/>
        </p:nvSpPr>
        <p:spPr>
          <a:xfrm>
            <a:off x="0" y="0"/>
            <a:ext cx="12193200" cy="686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grpSp>
        <p:nvGrpSpPr>
          <p:cNvPr id="5" name="Mønster">
            <a:extLst>
              <a:ext uri="{FF2B5EF4-FFF2-40B4-BE49-F238E27FC236}">
                <a16:creationId xmlns:a16="http://schemas.microsoft.com/office/drawing/2014/main" id="{C6E0E2A3-E3D5-4C95-95E0-FCD632DB3FE2}"/>
              </a:ext>
            </a:extLst>
          </p:cNvPr>
          <p:cNvGrpSpPr>
            <a:grpSpLocks noChangeAspect="1"/>
          </p:cNvGrpSpPr>
          <p:nvPr userDrawn="1"/>
        </p:nvGrpSpPr>
        <p:grpSpPr bwMode="auto">
          <a:xfrm>
            <a:off x="0" y="0"/>
            <a:ext cx="12184583" cy="6858000"/>
            <a:chOff x="0" y="0"/>
            <a:chExt cx="30847" cy="17362"/>
          </a:xfrm>
          <a:solidFill>
            <a:srgbClr val="E0E0E1"/>
          </a:solidFill>
        </p:grpSpPr>
        <p:sp>
          <p:nvSpPr>
            <p:cNvPr id="13" name="Freeform 5">
              <a:extLst>
                <a:ext uri="{FF2B5EF4-FFF2-40B4-BE49-F238E27FC236}">
                  <a16:creationId xmlns:a16="http://schemas.microsoft.com/office/drawing/2014/main" id="{50060964-EB18-4195-8C55-B1C62100B4BB}"/>
                </a:ext>
              </a:extLst>
            </p:cNvPr>
            <p:cNvSpPr>
              <a:spLocks/>
            </p:cNvSpPr>
            <p:nvPr userDrawn="1"/>
          </p:nvSpPr>
          <p:spPr bwMode="auto">
            <a:xfrm>
              <a:off x="16032" y="679"/>
              <a:ext cx="14815" cy="15148"/>
            </a:xfrm>
            <a:custGeom>
              <a:avLst/>
              <a:gdLst>
                <a:gd name="T0" fmla="*/ 6523 w 7377"/>
                <a:gd name="T1" fmla="*/ 0 h 7538"/>
                <a:gd name="T2" fmla="*/ 4813 w 7377"/>
                <a:gd name="T3" fmla="*/ 1133 h 7538"/>
                <a:gd name="T4" fmla="*/ 4811 w 7377"/>
                <a:gd name="T5" fmla="*/ 1137 h 7538"/>
                <a:gd name="T6" fmla="*/ 4263 w 7377"/>
                <a:gd name="T7" fmla="*/ 1503 h 7538"/>
                <a:gd name="T8" fmla="*/ 3714 w 7377"/>
                <a:gd name="T9" fmla="*/ 1137 h 7538"/>
                <a:gd name="T10" fmla="*/ 3713 w 7377"/>
                <a:gd name="T11" fmla="*/ 1133 h 7538"/>
                <a:gd name="T12" fmla="*/ 2002 w 7377"/>
                <a:gd name="T13" fmla="*/ 0 h 7538"/>
                <a:gd name="T14" fmla="*/ 0 w 7377"/>
                <a:gd name="T15" fmla="*/ 2359 h 7538"/>
                <a:gd name="T16" fmla="*/ 250 w 7377"/>
                <a:gd name="T17" fmla="*/ 3501 h 7538"/>
                <a:gd name="T18" fmla="*/ 249 w 7377"/>
                <a:gd name="T19" fmla="*/ 3502 h 7538"/>
                <a:gd name="T20" fmla="*/ 3375 w 7377"/>
                <a:gd name="T21" fmla="*/ 7248 h 7538"/>
                <a:gd name="T22" fmla="*/ 4262 w 7377"/>
                <a:gd name="T23" fmla="*/ 7538 h 7538"/>
                <a:gd name="T24" fmla="*/ 4263 w 7377"/>
                <a:gd name="T25" fmla="*/ 7538 h 7538"/>
                <a:gd name="T26" fmla="*/ 5151 w 7377"/>
                <a:gd name="T27" fmla="*/ 7248 h 7538"/>
                <a:gd name="T28" fmla="*/ 7377 w 7377"/>
                <a:gd name="T29" fmla="*/ 5120 h 7538"/>
                <a:gd name="T30" fmla="*/ 7377 w 7377"/>
                <a:gd name="T31" fmla="*/ 225 h 7538"/>
                <a:gd name="T32" fmla="*/ 6523 w 7377"/>
                <a:gd name="T33" fmla="*/ 0 h 7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77" h="7538">
                  <a:moveTo>
                    <a:pt x="6523" y="0"/>
                  </a:moveTo>
                  <a:cubicBezTo>
                    <a:pt x="5798" y="0"/>
                    <a:pt x="5163" y="453"/>
                    <a:pt x="4813" y="1133"/>
                  </a:cubicBezTo>
                  <a:cubicBezTo>
                    <a:pt x="4811" y="1137"/>
                    <a:pt x="4811" y="1137"/>
                    <a:pt x="4811" y="1137"/>
                  </a:cubicBezTo>
                  <a:cubicBezTo>
                    <a:pt x="4699" y="1355"/>
                    <a:pt x="4495" y="1503"/>
                    <a:pt x="4263" y="1503"/>
                  </a:cubicBezTo>
                  <a:cubicBezTo>
                    <a:pt x="4029" y="1503"/>
                    <a:pt x="3827" y="1355"/>
                    <a:pt x="3714" y="1137"/>
                  </a:cubicBezTo>
                  <a:cubicBezTo>
                    <a:pt x="3713" y="1133"/>
                    <a:pt x="3713" y="1133"/>
                    <a:pt x="3713" y="1133"/>
                  </a:cubicBezTo>
                  <a:cubicBezTo>
                    <a:pt x="3362" y="453"/>
                    <a:pt x="2727" y="0"/>
                    <a:pt x="2002" y="0"/>
                  </a:cubicBezTo>
                  <a:cubicBezTo>
                    <a:pt x="896" y="0"/>
                    <a:pt x="0" y="1056"/>
                    <a:pt x="0" y="2359"/>
                  </a:cubicBezTo>
                  <a:cubicBezTo>
                    <a:pt x="0" y="2774"/>
                    <a:pt x="91" y="3162"/>
                    <a:pt x="250" y="3501"/>
                  </a:cubicBezTo>
                  <a:cubicBezTo>
                    <a:pt x="249" y="3502"/>
                    <a:pt x="249" y="3502"/>
                    <a:pt x="249" y="3502"/>
                  </a:cubicBezTo>
                  <a:cubicBezTo>
                    <a:pt x="960" y="5181"/>
                    <a:pt x="1906" y="6172"/>
                    <a:pt x="3375" y="7248"/>
                  </a:cubicBezTo>
                  <a:cubicBezTo>
                    <a:pt x="3630" y="7448"/>
                    <a:pt x="3934" y="7538"/>
                    <a:pt x="4262" y="7538"/>
                  </a:cubicBezTo>
                  <a:cubicBezTo>
                    <a:pt x="4263" y="7538"/>
                    <a:pt x="4263" y="7538"/>
                    <a:pt x="4263" y="7538"/>
                  </a:cubicBezTo>
                  <a:cubicBezTo>
                    <a:pt x="4591" y="7538"/>
                    <a:pt x="4897" y="7448"/>
                    <a:pt x="5151" y="7248"/>
                  </a:cubicBezTo>
                  <a:cubicBezTo>
                    <a:pt x="6077" y="6569"/>
                    <a:pt x="6795" y="5925"/>
                    <a:pt x="7377" y="5120"/>
                  </a:cubicBezTo>
                  <a:cubicBezTo>
                    <a:pt x="7377" y="225"/>
                    <a:pt x="7377" y="225"/>
                    <a:pt x="7377" y="225"/>
                  </a:cubicBezTo>
                  <a:cubicBezTo>
                    <a:pt x="7118" y="80"/>
                    <a:pt x="6829" y="0"/>
                    <a:pt x="65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4" name="Freeform 6">
              <a:extLst>
                <a:ext uri="{FF2B5EF4-FFF2-40B4-BE49-F238E27FC236}">
                  <a16:creationId xmlns:a16="http://schemas.microsoft.com/office/drawing/2014/main" id="{A7F5D97D-F65E-47BD-BB7F-2E4A981328AF}"/>
                </a:ext>
              </a:extLst>
            </p:cNvPr>
            <p:cNvSpPr>
              <a:spLocks/>
            </p:cNvSpPr>
            <p:nvPr userDrawn="1"/>
          </p:nvSpPr>
          <p:spPr bwMode="auto">
            <a:xfrm>
              <a:off x="3161" y="13962"/>
              <a:ext cx="15560" cy="3400"/>
            </a:xfrm>
            <a:custGeom>
              <a:avLst/>
              <a:gdLst>
                <a:gd name="T0" fmla="*/ 5931 w 7748"/>
                <a:gd name="T1" fmla="*/ 273 h 1692"/>
                <a:gd name="T2" fmla="*/ 5935 w 7748"/>
                <a:gd name="T3" fmla="*/ 272 h 1692"/>
                <a:gd name="T4" fmla="*/ 4136 w 7748"/>
                <a:gd name="T5" fmla="*/ 2 h 1692"/>
                <a:gd name="T6" fmla="*/ 0 w 7748"/>
                <a:gd name="T7" fmla="*/ 1692 h 1692"/>
                <a:gd name="T8" fmla="*/ 7748 w 7748"/>
                <a:gd name="T9" fmla="*/ 1692 h 1692"/>
                <a:gd name="T10" fmla="*/ 5931 w 7748"/>
                <a:gd name="T11" fmla="*/ 273 h 1692"/>
              </a:gdLst>
              <a:ahLst/>
              <a:cxnLst>
                <a:cxn ang="0">
                  <a:pos x="T0" y="T1"/>
                </a:cxn>
                <a:cxn ang="0">
                  <a:pos x="T2" y="T3"/>
                </a:cxn>
                <a:cxn ang="0">
                  <a:pos x="T4" y="T5"/>
                </a:cxn>
                <a:cxn ang="0">
                  <a:pos x="T6" y="T7"/>
                </a:cxn>
                <a:cxn ang="0">
                  <a:pos x="T8" y="T9"/>
                </a:cxn>
                <a:cxn ang="0">
                  <a:pos x="T10" y="T11"/>
                </a:cxn>
              </a:cxnLst>
              <a:rect l="0" t="0" r="r" b="b"/>
              <a:pathLst>
                <a:path w="7748" h="1692">
                  <a:moveTo>
                    <a:pt x="5931" y="273"/>
                  </a:moveTo>
                  <a:cubicBezTo>
                    <a:pt x="5935" y="272"/>
                    <a:pt x="5935" y="272"/>
                    <a:pt x="5935" y="272"/>
                  </a:cubicBezTo>
                  <a:cubicBezTo>
                    <a:pt x="5346" y="92"/>
                    <a:pt x="4740" y="0"/>
                    <a:pt x="4136" y="2"/>
                  </a:cubicBezTo>
                  <a:cubicBezTo>
                    <a:pt x="2563" y="3"/>
                    <a:pt x="1084" y="625"/>
                    <a:pt x="0" y="1692"/>
                  </a:cubicBezTo>
                  <a:cubicBezTo>
                    <a:pt x="7748" y="1692"/>
                    <a:pt x="7748" y="1692"/>
                    <a:pt x="7748" y="1692"/>
                  </a:cubicBezTo>
                  <a:cubicBezTo>
                    <a:pt x="7351" y="1027"/>
                    <a:pt x="6713" y="512"/>
                    <a:pt x="5931"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5" name="Freeform 7">
              <a:extLst>
                <a:ext uri="{FF2B5EF4-FFF2-40B4-BE49-F238E27FC236}">
                  <a16:creationId xmlns:a16="http://schemas.microsoft.com/office/drawing/2014/main" id="{7F04C06D-A829-4150-8DA9-B25943CAFC1A}"/>
                </a:ext>
              </a:extLst>
            </p:cNvPr>
            <p:cNvSpPr>
              <a:spLocks/>
            </p:cNvSpPr>
            <p:nvPr userDrawn="1"/>
          </p:nvSpPr>
          <p:spPr bwMode="auto">
            <a:xfrm>
              <a:off x="0" y="0"/>
              <a:ext cx="13092" cy="6989"/>
            </a:xfrm>
            <a:custGeom>
              <a:avLst/>
              <a:gdLst>
                <a:gd name="T0" fmla="*/ 0 w 6519"/>
                <a:gd name="T1" fmla="*/ 0 h 3478"/>
                <a:gd name="T2" fmla="*/ 0 w 6519"/>
                <a:gd name="T3" fmla="*/ 1228 h 3478"/>
                <a:gd name="T4" fmla="*/ 190 w 6519"/>
                <a:gd name="T5" fmla="*/ 1473 h 3478"/>
                <a:gd name="T6" fmla="*/ 1531 w 6519"/>
                <a:gd name="T7" fmla="*/ 2696 h 3478"/>
                <a:gd name="T8" fmla="*/ 5273 w 6519"/>
                <a:gd name="T9" fmla="*/ 2617 h 3478"/>
                <a:gd name="T10" fmla="*/ 6431 w 6519"/>
                <a:gd name="T11" fmla="*/ 0 h 3478"/>
                <a:gd name="T12" fmla="*/ 0 w 6519"/>
                <a:gd name="T13" fmla="*/ 0 h 3478"/>
              </a:gdLst>
              <a:ahLst/>
              <a:cxnLst>
                <a:cxn ang="0">
                  <a:pos x="T0" y="T1"/>
                </a:cxn>
                <a:cxn ang="0">
                  <a:pos x="T2" y="T3"/>
                </a:cxn>
                <a:cxn ang="0">
                  <a:pos x="T4" y="T5"/>
                </a:cxn>
                <a:cxn ang="0">
                  <a:pos x="T6" y="T7"/>
                </a:cxn>
                <a:cxn ang="0">
                  <a:pos x="T8" y="T9"/>
                </a:cxn>
                <a:cxn ang="0">
                  <a:pos x="T10" y="T11"/>
                </a:cxn>
                <a:cxn ang="0">
                  <a:pos x="T12" y="T13"/>
                </a:cxn>
              </a:cxnLst>
              <a:rect l="0" t="0" r="r" b="b"/>
              <a:pathLst>
                <a:path w="6519" h="3478">
                  <a:moveTo>
                    <a:pt x="0" y="0"/>
                  </a:moveTo>
                  <a:cubicBezTo>
                    <a:pt x="0" y="1228"/>
                    <a:pt x="0" y="1228"/>
                    <a:pt x="0" y="1228"/>
                  </a:cubicBezTo>
                  <a:cubicBezTo>
                    <a:pt x="61" y="1311"/>
                    <a:pt x="125" y="1393"/>
                    <a:pt x="190" y="1473"/>
                  </a:cubicBezTo>
                  <a:cubicBezTo>
                    <a:pt x="577" y="1940"/>
                    <a:pt x="1027" y="2349"/>
                    <a:pt x="1531" y="2696"/>
                  </a:cubicBezTo>
                  <a:cubicBezTo>
                    <a:pt x="2689" y="3478"/>
                    <a:pt x="4193" y="3446"/>
                    <a:pt x="5273" y="2617"/>
                  </a:cubicBezTo>
                  <a:cubicBezTo>
                    <a:pt x="6104" y="1978"/>
                    <a:pt x="6519" y="998"/>
                    <a:pt x="6431"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pic>
        <p:nvPicPr>
          <p:cNvPr id="10" name="Logo Schwarz grau">
            <a:extLst>
              <a:ext uri="{FF2B5EF4-FFF2-40B4-BE49-F238E27FC236}">
                <a16:creationId xmlns:a16="http://schemas.microsoft.com/office/drawing/2014/main" id="{09837C1D-B877-4501-A8F2-A62BEF285BC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9749" y="358775"/>
            <a:ext cx="1080000" cy="443521"/>
          </a:xfrm>
          <a:prstGeom prst="rect">
            <a:avLst/>
          </a:prstGeom>
        </p:spPr>
      </p:pic>
      <p:sp>
        <p:nvSpPr>
          <p:cNvPr id="11" name="Titel 10">
            <a:extLst>
              <a:ext uri="{FF2B5EF4-FFF2-40B4-BE49-F238E27FC236}">
                <a16:creationId xmlns:a16="http://schemas.microsoft.com/office/drawing/2014/main" id="{7BAC5FC4-EE65-4799-B00C-7F4A195397C8}"/>
              </a:ext>
            </a:extLst>
          </p:cNvPr>
          <p:cNvSpPr>
            <a:spLocks noGrp="1"/>
          </p:cNvSpPr>
          <p:nvPr>
            <p:ph type="title" hasCustomPrompt="1"/>
          </p:nvPr>
        </p:nvSpPr>
        <p:spPr>
          <a:xfrm>
            <a:off x="2595563" y="1490597"/>
            <a:ext cx="8801100" cy="2417523"/>
          </a:xfrm>
        </p:spPr>
        <p:txBody>
          <a:bodyPr anchor="b" anchorCtr="0">
            <a:noAutofit/>
          </a:bodyPr>
          <a:lstStyle>
            <a:lvl1pPr>
              <a:lnSpc>
                <a:spcPct val="83000"/>
              </a:lnSpc>
              <a:defRPr sz="6000">
                <a:solidFill>
                  <a:schemeClr val="tx1"/>
                </a:solidFill>
              </a:defRPr>
            </a:lvl1pPr>
          </a:lstStyle>
          <a:p>
            <a:r>
              <a:rPr lang="da-DK" dirty="0"/>
              <a:t>Forside</a:t>
            </a:r>
            <a:br>
              <a:rPr lang="da-DK" dirty="0"/>
            </a:br>
            <a:r>
              <a:rPr lang="da-DK" dirty="0"/>
              <a:t>Indsæt titel</a:t>
            </a:r>
            <a:br>
              <a:rPr lang="da-DK" dirty="0"/>
            </a:br>
            <a:r>
              <a:rPr lang="da-DK" dirty="0"/>
              <a:t>Max 3 linjer</a:t>
            </a:r>
          </a:p>
        </p:txBody>
      </p:sp>
      <p:sp>
        <p:nvSpPr>
          <p:cNvPr id="3" name="Subtitle 2"/>
          <p:cNvSpPr>
            <a:spLocks noGrp="1"/>
          </p:cNvSpPr>
          <p:nvPr>
            <p:ph type="subTitle" idx="1" hasCustomPrompt="1"/>
          </p:nvPr>
        </p:nvSpPr>
        <p:spPr>
          <a:xfrm>
            <a:off x="2595562" y="4213950"/>
            <a:ext cx="6997701" cy="1736000"/>
          </a:xfrm>
        </p:spPr>
        <p:txBody>
          <a:bodyPr lIns="0" tIns="0" rIns="0" bIns="0"/>
          <a:lstStyle>
            <a:lvl1pPr marL="0" indent="0" algn="l">
              <a:lnSpc>
                <a:spcPct val="105000"/>
              </a:lnSpc>
              <a:spcBef>
                <a:spcPts val="0"/>
              </a:spcBef>
              <a:spcAft>
                <a:spcPts val="0"/>
              </a:spcAft>
              <a:buFont typeface="Berlingske Sans Offc" panose="02000503050000020004" pitchFamily="2" charset="0"/>
              <a:buChar char="​"/>
              <a:defRPr sz="2000" b="0">
                <a:solidFill>
                  <a:schemeClr val="tx1"/>
                </a:solidFill>
                <a:latin typeface="Berlingske Serif Txt Offc Xligh" panose="02000303060000020004" pitchFamily="2" charset="0"/>
              </a:defRPr>
            </a:lvl1pPr>
            <a:lvl2pPr marL="0" indent="0" algn="l">
              <a:lnSpc>
                <a:spcPct val="105000"/>
              </a:lnSpc>
              <a:spcAft>
                <a:spcPts val="0"/>
              </a:spcAft>
              <a:buFont typeface="Berlingske Sans Offc" panose="02000503050000020004" pitchFamily="2" charset="0"/>
              <a:buChar char="​"/>
              <a:defRPr sz="2000" b="0">
                <a:solidFill>
                  <a:schemeClr val="tx1"/>
                </a:solidFill>
                <a:latin typeface="Berlingske Serif Txt Offc Xligh" panose="02000303060000020004" pitchFamily="2" charset="0"/>
              </a:defRPr>
            </a:lvl2pPr>
            <a:lvl3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3pPr>
            <a:lvl4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4pPr>
            <a:lvl5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5pPr>
            <a:lvl6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6pPr>
            <a:lvl7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7pPr>
            <a:lvl8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8pPr>
            <a:lvl9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9pPr>
          </a:lstStyle>
          <a:p>
            <a:r>
              <a:rPr lang="da-DK" dirty="0"/>
              <a:t>Klik for at tilføje undertitel</a:t>
            </a:r>
          </a:p>
          <a:p>
            <a:pPr lvl="1"/>
            <a:endParaRPr lang="da-DK" dirty="0"/>
          </a:p>
        </p:txBody>
      </p:sp>
      <p:sp>
        <p:nvSpPr>
          <p:cNvPr id="27" name="Pladsholder til tekst 26">
            <a:extLst>
              <a:ext uri="{FF2B5EF4-FFF2-40B4-BE49-F238E27FC236}">
                <a16:creationId xmlns:a16="http://schemas.microsoft.com/office/drawing/2014/main" id="{348D2CAD-1ABC-4F28-8BEB-6DC7AD4BBF7A}"/>
              </a:ext>
            </a:extLst>
          </p:cNvPr>
          <p:cNvSpPr>
            <a:spLocks noGrp="1"/>
          </p:cNvSpPr>
          <p:nvPr>
            <p:ph type="body" sz="quarter" idx="11" hasCustomPrompt="1"/>
          </p:nvPr>
        </p:nvSpPr>
        <p:spPr>
          <a:xfrm>
            <a:off x="2595564" y="6268228"/>
            <a:ext cx="6997700" cy="180000"/>
          </a:xfrm>
        </p:spPr>
        <p:txBody>
          <a:bodyPr lIns="0" tIns="0" rIns="0" bIns="0" anchor="b" anchorCtr="0"/>
          <a:lstStyle>
            <a:lvl1pPr marL="0" indent="0">
              <a:buNone/>
              <a:defRPr sz="900">
                <a:solidFill>
                  <a:srgbClr val="000000"/>
                </a:solidFill>
                <a:latin typeface="Berlingske Sans Offc Xbold" panose="02000903050000020004" pitchFamily="2" charset="0"/>
              </a:defRPr>
            </a:lvl1pPr>
            <a:lvl2pPr marL="0" indent="0">
              <a:buNone/>
              <a:defRPr sz="900"/>
            </a:lvl2pPr>
            <a:lvl3pPr marL="0" indent="0">
              <a:buNone/>
              <a:defRPr sz="900"/>
            </a:lvl3pPr>
            <a:lvl4pPr marL="0" indent="0">
              <a:buNone/>
              <a:defRPr sz="900"/>
            </a:lvl4pPr>
            <a:lvl5pPr marL="0" indent="0">
              <a:buNone/>
              <a:defRPr sz="900"/>
            </a:lvl5pPr>
          </a:lstStyle>
          <a:p>
            <a:pPr lvl="0"/>
            <a:r>
              <a:rPr lang="da-DK" dirty="0"/>
              <a:t>Klik for at tilføje Navn</a:t>
            </a:r>
          </a:p>
        </p:txBody>
      </p:sp>
      <p:sp>
        <p:nvSpPr>
          <p:cNvPr id="29" name="Pladsholder til tekst 28">
            <a:extLst>
              <a:ext uri="{FF2B5EF4-FFF2-40B4-BE49-F238E27FC236}">
                <a16:creationId xmlns:a16="http://schemas.microsoft.com/office/drawing/2014/main" id="{B4281120-6B92-474C-9BFD-719549476E3D}"/>
              </a:ext>
            </a:extLst>
          </p:cNvPr>
          <p:cNvSpPr>
            <a:spLocks noGrp="1"/>
          </p:cNvSpPr>
          <p:nvPr>
            <p:ph type="body" sz="quarter" idx="12" hasCustomPrompt="1"/>
          </p:nvPr>
        </p:nvSpPr>
        <p:spPr>
          <a:xfrm>
            <a:off x="2595564" y="6459313"/>
            <a:ext cx="6997700" cy="167265"/>
          </a:xfrm>
        </p:spPr>
        <p:txBody>
          <a:bodyPr lIns="0" tIns="0" rIns="0" bIns="0"/>
          <a:lstStyle>
            <a:lvl1pPr marL="0" indent="0">
              <a:buNone/>
              <a:defRPr sz="900">
                <a:solidFill>
                  <a:srgbClr val="000000"/>
                </a:solidFill>
                <a:latin typeface="+mn-lt"/>
              </a:defRPr>
            </a:lvl1pPr>
            <a:lvl2pPr marL="0" indent="0">
              <a:buNone/>
              <a:defRPr sz="900">
                <a:latin typeface="+mn-lt"/>
              </a:defRPr>
            </a:lvl2pPr>
            <a:lvl3pPr marL="0" indent="0">
              <a:buNone/>
              <a:defRPr sz="900">
                <a:latin typeface="+mn-lt"/>
              </a:defRPr>
            </a:lvl3pPr>
            <a:lvl4pPr marL="0" indent="0">
              <a:buNone/>
              <a:defRPr sz="900">
                <a:latin typeface="+mn-lt"/>
              </a:defRPr>
            </a:lvl4pPr>
            <a:lvl5pPr marL="0" indent="0">
              <a:buNone/>
              <a:defRPr sz="900">
                <a:latin typeface="+mn-lt"/>
              </a:defRPr>
            </a:lvl5pPr>
          </a:lstStyle>
          <a:p>
            <a:pPr lvl="0"/>
            <a:r>
              <a:rPr lang="da-DK" dirty="0"/>
              <a:t>Klik for at tilføje Stilling, afdeling, virksomhed</a:t>
            </a:r>
          </a:p>
        </p:txBody>
      </p:sp>
      <p:sp>
        <p:nvSpPr>
          <p:cNvPr id="17" name="Text Placeholder 32">
            <a:extLst>
              <a:ext uri="{FF2B5EF4-FFF2-40B4-BE49-F238E27FC236}">
                <a16:creationId xmlns:a16="http://schemas.microsoft.com/office/drawing/2014/main" id="{669C5DEA-DDA2-4911-A1C9-699DC40A9D62}"/>
              </a:ext>
            </a:extLst>
          </p:cNvPr>
          <p:cNvSpPr>
            <a:spLocks noGrp="1"/>
          </p:cNvSpPr>
          <p:nvPr>
            <p:ph type="body" sz="quarter" idx="21" hasCustomPrompt="1"/>
          </p:nvPr>
        </p:nvSpPr>
        <p:spPr>
          <a:xfrm>
            <a:off x="539749" y="5949950"/>
            <a:ext cx="1587498" cy="651249"/>
          </a:xfrm>
        </p:spPr>
        <p:txBody>
          <a:bodyPr lIns="0" tIns="0" rIns="0" bIns="0" anchor="b" anchorCtr="0"/>
          <a:lstStyle>
            <a:lvl1pPr marL="0" indent="0">
              <a:buNone/>
              <a:defRPr sz="900">
                <a:solidFill>
                  <a:srgbClr val="000000"/>
                </a:solidFill>
              </a:defRPr>
            </a:lvl1pPr>
            <a:lvl2pPr marL="0" indent="0">
              <a:buNone/>
              <a:defRPr sz="900">
                <a:solidFill>
                  <a:schemeClr val="bg1"/>
                </a:solidFill>
              </a:defRPr>
            </a:lvl2pPr>
            <a:lvl3pPr marL="0" indent="0">
              <a:buNone/>
              <a:defRPr sz="900">
                <a:solidFill>
                  <a:schemeClr val="bg1"/>
                </a:solidFill>
              </a:defRPr>
            </a:lvl3pPr>
            <a:lvl4pPr marL="0" indent="0">
              <a:buNone/>
              <a:defRPr sz="900">
                <a:solidFill>
                  <a:schemeClr val="bg1"/>
                </a:solidFill>
              </a:defRPr>
            </a:lvl4pPr>
            <a:lvl5pPr marL="0" indent="0">
              <a:buNone/>
              <a:defRPr sz="900">
                <a:solidFill>
                  <a:schemeClr val="bg1"/>
                </a:solidFill>
              </a:defRPr>
            </a:lvl5pPr>
          </a:lstStyle>
          <a:p>
            <a:pPr lvl="0"/>
            <a:r>
              <a:rPr lang="da-DK" dirty="0"/>
              <a:t>Klik for at tilføje dato eller anden tekst</a:t>
            </a:r>
          </a:p>
        </p:txBody>
      </p:sp>
    </p:spTree>
    <p:extLst>
      <p:ext uri="{BB962C8B-B14F-4D97-AF65-F5344CB8AC3E}">
        <p14:creationId xmlns:p14="http://schemas.microsoft.com/office/powerpoint/2010/main" val="1116363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D">
    <p:spTree>
      <p:nvGrpSpPr>
        <p:cNvPr id="1" name=""/>
        <p:cNvGrpSpPr/>
        <p:nvPr/>
      </p:nvGrpSpPr>
      <p:grpSpPr>
        <a:xfrm>
          <a:off x="0" y="0"/>
          <a:ext cx="0" cy="0"/>
          <a:chOff x="0" y="0"/>
          <a:chExt cx="0" cy="0"/>
        </a:xfrm>
      </p:grpSpPr>
      <p:sp>
        <p:nvSpPr>
          <p:cNvPr id="24" name="Footer Placeholder 4" hidden="1">
            <a:extLst>
              <a:ext uri="{FF2B5EF4-FFF2-40B4-BE49-F238E27FC236}">
                <a16:creationId xmlns:a16="http://schemas.microsoft.com/office/drawing/2014/main" id="{3409FD16-2C32-4EE0-9120-719AD3FFEB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da-DK" dirty="0"/>
          </a:p>
        </p:txBody>
      </p:sp>
      <p:sp>
        <p:nvSpPr>
          <p:cNvPr id="25" name="Slide Number Placeholder 5" hidden="1">
            <a:extLst>
              <a:ext uri="{FF2B5EF4-FFF2-40B4-BE49-F238E27FC236}">
                <a16:creationId xmlns:a16="http://schemas.microsoft.com/office/drawing/2014/main" id="{5765F149-20D0-4F04-908C-55B1929817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4"/>
          </p:nvPr>
        </p:nvSpPr>
        <p:spPr>
          <a:xfrm>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da-DK" smtClean="0"/>
              <a:pPr/>
              <a:t>‹nr.›</a:t>
            </a:fld>
            <a:endParaRPr lang="da-DK" dirty="0"/>
          </a:p>
        </p:txBody>
      </p:sp>
      <p:sp>
        <p:nvSpPr>
          <p:cNvPr id="31" name="Pladsholder til dato 19" hidden="1">
            <a:extLst>
              <a:ext uri="{FF2B5EF4-FFF2-40B4-BE49-F238E27FC236}">
                <a16:creationId xmlns:a16="http://schemas.microsoft.com/office/drawing/2014/main" id="{559C1F63-FC6B-4D5D-B6B7-8FFC70FE4D3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58000"/>
            <a:ext cx="0" cy="0"/>
          </a:xfrm>
          <a:prstGeom prst="rect">
            <a:avLst/>
          </a:prstGeom>
        </p:spPr>
        <p:txBody>
          <a:bodyPr vert="horz" lIns="0" tIns="0" rIns="0" bIns="0" rtlCol="0" anchor="ctr"/>
          <a:lstStyle>
            <a:lvl1pPr algn="r">
              <a:defRPr sz="100">
                <a:noFill/>
              </a:defRPr>
            </a:lvl1pPr>
          </a:lstStyle>
          <a:p>
            <a:fld id="{264119C3-6EB1-4E24-AF0C-749C2BDD5B55}" type="datetime2">
              <a:rPr lang="da-DK" smtClean="0"/>
              <a:t>29. juni 2026</a:t>
            </a:fld>
            <a:endParaRPr lang="da-DK" dirty="0"/>
          </a:p>
        </p:txBody>
      </p:sp>
      <p:sp>
        <p:nvSpPr>
          <p:cNvPr id="20" name="Baggrundsfarve">
            <a:extLst>
              <a:ext uri="{FF2B5EF4-FFF2-40B4-BE49-F238E27FC236}">
                <a16:creationId xmlns:a16="http://schemas.microsoft.com/office/drawing/2014/main" id="{966784AF-5259-440C-839B-4658557D7992}"/>
              </a:ext>
            </a:extLst>
          </p:cNvPr>
          <p:cNvSpPr/>
          <p:nvPr userDrawn="1"/>
        </p:nvSpPr>
        <p:spPr>
          <a:xfrm>
            <a:off x="0" y="0"/>
            <a:ext cx="12193200" cy="686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grpSp>
        <p:nvGrpSpPr>
          <p:cNvPr id="4" name="Mønster">
            <a:extLst>
              <a:ext uri="{FF2B5EF4-FFF2-40B4-BE49-F238E27FC236}">
                <a16:creationId xmlns:a16="http://schemas.microsoft.com/office/drawing/2014/main" id="{3FF9F08D-DEEB-48BD-A1CC-08D8357EAB07}"/>
              </a:ext>
            </a:extLst>
          </p:cNvPr>
          <p:cNvGrpSpPr>
            <a:grpSpLocks noChangeAspect="1"/>
          </p:cNvGrpSpPr>
          <p:nvPr userDrawn="1"/>
        </p:nvGrpSpPr>
        <p:grpSpPr bwMode="auto">
          <a:xfrm>
            <a:off x="0" y="0"/>
            <a:ext cx="12193200" cy="6689202"/>
            <a:chOff x="-8" y="49"/>
            <a:chExt cx="123629" cy="67823"/>
          </a:xfrm>
          <a:solidFill>
            <a:srgbClr val="E0E0E1"/>
          </a:solidFill>
        </p:grpSpPr>
        <p:sp>
          <p:nvSpPr>
            <p:cNvPr id="6" name="Freeform 5">
              <a:extLst>
                <a:ext uri="{FF2B5EF4-FFF2-40B4-BE49-F238E27FC236}">
                  <a16:creationId xmlns:a16="http://schemas.microsoft.com/office/drawing/2014/main" id="{5DF45F55-D1F2-4E09-89F6-477BF94AFEC9}"/>
                </a:ext>
              </a:extLst>
            </p:cNvPr>
            <p:cNvSpPr>
              <a:spLocks/>
            </p:cNvSpPr>
            <p:nvPr userDrawn="1"/>
          </p:nvSpPr>
          <p:spPr bwMode="auto">
            <a:xfrm>
              <a:off x="64160" y="49"/>
              <a:ext cx="22613" cy="10280"/>
            </a:xfrm>
            <a:custGeom>
              <a:avLst/>
              <a:gdLst>
                <a:gd name="T0" fmla="*/ 680 w 2815"/>
                <a:gd name="T1" fmla="*/ 796 h 1279"/>
                <a:gd name="T2" fmla="*/ 1277 w 2815"/>
                <a:gd name="T3" fmla="*/ 1108 h 1279"/>
                <a:gd name="T4" fmla="*/ 2601 w 2815"/>
                <a:gd name="T5" fmla="*/ 680 h 1279"/>
                <a:gd name="T6" fmla="*/ 2815 w 2815"/>
                <a:gd name="T7" fmla="*/ 0 h 1279"/>
                <a:gd name="T8" fmla="*/ 0 w 2815"/>
                <a:gd name="T9" fmla="*/ 0 h 1279"/>
                <a:gd name="T10" fmla="*/ 680 w 2815"/>
                <a:gd name="T11" fmla="*/ 796 h 1279"/>
              </a:gdLst>
              <a:ahLst/>
              <a:cxnLst>
                <a:cxn ang="0">
                  <a:pos x="T0" y="T1"/>
                </a:cxn>
                <a:cxn ang="0">
                  <a:pos x="T2" y="T3"/>
                </a:cxn>
                <a:cxn ang="0">
                  <a:pos x="T4" y="T5"/>
                </a:cxn>
                <a:cxn ang="0">
                  <a:pos x="T6" y="T7"/>
                </a:cxn>
                <a:cxn ang="0">
                  <a:pos x="T8" y="T9"/>
                </a:cxn>
                <a:cxn ang="0">
                  <a:pos x="T10" y="T11"/>
                </a:cxn>
              </a:cxnLst>
              <a:rect l="0" t="0" r="r" b="b"/>
              <a:pathLst>
                <a:path w="2815" h="1279">
                  <a:moveTo>
                    <a:pt x="680" y="796"/>
                  </a:moveTo>
                  <a:cubicBezTo>
                    <a:pt x="864" y="931"/>
                    <a:pt x="1065" y="1036"/>
                    <a:pt x="1277" y="1108"/>
                  </a:cubicBezTo>
                  <a:cubicBezTo>
                    <a:pt x="1763" y="1279"/>
                    <a:pt x="2307" y="1102"/>
                    <a:pt x="2601" y="680"/>
                  </a:cubicBezTo>
                  <a:cubicBezTo>
                    <a:pt x="2743" y="475"/>
                    <a:pt x="2814" y="237"/>
                    <a:pt x="2815" y="0"/>
                  </a:cubicBezTo>
                  <a:cubicBezTo>
                    <a:pt x="0" y="0"/>
                    <a:pt x="0" y="0"/>
                    <a:pt x="0" y="0"/>
                  </a:cubicBezTo>
                  <a:cubicBezTo>
                    <a:pt x="161" y="310"/>
                    <a:pt x="392" y="585"/>
                    <a:pt x="680" y="7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7" name="Freeform 6">
              <a:extLst>
                <a:ext uri="{FF2B5EF4-FFF2-40B4-BE49-F238E27FC236}">
                  <a16:creationId xmlns:a16="http://schemas.microsoft.com/office/drawing/2014/main" id="{A32CFA88-3527-4BA1-87F5-4652213B55F6}"/>
                </a:ext>
              </a:extLst>
            </p:cNvPr>
            <p:cNvSpPr>
              <a:spLocks/>
            </p:cNvSpPr>
            <p:nvPr userDrawn="1"/>
          </p:nvSpPr>
          <p:spPr bwMode="auto">
            <a:xfrm>
              <a:off x="94131" y="49"/>
              <a:ext cx="13464" cy="6052"/>
            </a:xfrm>
            <a:custGeom>
              <a:avLst/>
              <a:gdLst>
                <a:gd name="T0" fmla="*/ 769 w 1676"/>
                <a:gd name="T1" fmla="*/ 707 h 753"/>
                <a:gd name="T2" fmla="*/ 852 w 1676"/>
                <a:gd name="T3" fmla="*/ 753 h 753"/>
                <a:gd name="T4" fmla="*/ 934 w 1676"/>
                <a:gd name="T5" fmla="*/ 704 h 753"/>
                <a:gd name="T6" fmla="*/ 1676 w 1676"/>
                <a:gd name="T7" fmla="*/ 0 h 753"/>
                <a:gd name="T8" fmla="*/ 0 w 1676"/>
                <a:gd name="T9" fmla="*/ 0 h 753"/>
                <a:gd name="T10" fmla="*/ 769 w 1676"/>
                <a:gd name="T11" fmla="*/ 707 h 753"/>
              </a:gdLst>
              <a:ahLst/>
              <a:cxnLst>
                <a:cxn ang="0">
                  <a:pos x="T0" y="T1"/>
                </a:cxn>
                <a:cxn ang="0">
                  <a:pos x="T2" y="T3"/>
                </a:cxn>
                <a:cxn ang="0">
                  <a:pos x="T4" y="T5"/>
                </a:cxn>
                <a:cxn ang="0">
                  <a:pos x="T6" y="T7"/>
                </a:cxn>
                <a:cxn ang="0">
                  <a:pos x="T8" y="T9"/>
                </a:cxn>
                <a:cxn ang="0">
                  <a:pos x="T10" y="T11"/>
                </a:cxn>
              </a:cxnLst>
              <a:rect l="0" t="0" r="r" b="b"/>
              <a:pathLst>
                <a:path w="1676" h="753">
                  <a:moveTo>
                    <a:pt x="769" y="707"/>
                  </a:moveTo>
                  <a:cubicBezTo>
                    <a:pt x="852" y="753"/>
                    <a:pt x="852" y="753"/>
                    <a:pt x="852" y="753"/>
                  </a:cubicBezTo>
                  <a:cubicBezTo>
                    <a:pt x="934" y="704"/>
                    <a:pt x="934" y="704"/>
                    <a:pt x="934" y="704"/>
                  </a:cubicBezTo>
                  <a:cubicBezTo>
                    <a:pt x="1234" y="524"/>
                    <a:pt x="1486" y="281"/>
                    <a:pt x="1676" y="0"/>
                  </a:cubicBezTo>
                  <a:cubicBezTo>
                    <a:pt x="0" y="0"/>
                    <a:pt x="0" y="0"/>
                    <a:pt x="0" y="0"/>
                  </a:cubicBezTo>
                  <a:cubicBezTo>
                    <a:pt x="193" y="289"/>
                    <a:pt x="455" y="534"/>
                    <a:pt x="769" y="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9" name="Freeform 7">
              <a:extLst>
                <a:ext uri="{FF2B5EF4-FFF2-40B4-BE49-F238E27FC236}">
                  <a16:creationId xmlns:a16="http://schemas.microsoft.com/office/drawing/2014/main" id="{13965A07-78A9-42F7-810B-FD701380A9F1}"/>
                </a:ext>
              </a:extLst>
            </p:cNvPr>
            <p:cNvSpPr>
              <a:spLocks/>
            </p:cNvSpPr>
            <p:nvPr userDrawn="1"/>
          </p:nvSpPr>
          <p:spPr bwMode="auto">
            <a:xfrm>
              <a:off x="74073" y="39434"/>
              <a:ext cx="19697" cy="28438"/>
            </a:xfrm>
            <a:custGeom>
              <a:avLst/>
              <a:gdLst>
                <a:gd name="T0" fmla="*/ 1222 w 2452"/>
                <a:gd name="T1" fmla="*/ 12 h 3538"/>
                <a:gd name="T2" fmla="*/ 103 w 2452"/>
                <a:gd name="T3" fmla="*/ 867 h 3538"/>
                <a:gd name="T4" fmla="*/ 103 w 2452"/>
                <a:gd name="T5" fmla="*/ 866 h 3538"/>
                <a:gd name="T6" fmla="*/ 1 w 2452"/>
                <a:gd name="T7" fmla="*/ 1545 h 3538"/>
                <a:gd name="T8" fmla="*/ 1147 w 2452"/>
                <a:gd name="T9" fmla="*/ 3492 h 3538"/>
                <a:gd name="T10" fmla="*/ 1230 w 2452"/>
                <a:gd name="T11" fmla="*/ 3538 h 3538"/>
                <a:gd name="T12" fmla="*/ 1311 w 2452"/>
                <a:gd name="T13" fmla="*/ 3489 h 3538"/>
                <a:gd name="T14" fmla="*/ 2452 w 2452"/>
                <a:gd name="T15" fmla="*/ 1493 h 3538"/>
                <a:gd name="T16" fmla="*/ 2351 w 2452"/>
                <a:gd name="T17" fmla="*/ 826 h 3538"/>
                <a:gd name="T18" fmla="*/ 1222 w 2452"/>
                <a:gd name="T19" fmla="*/ 12 h 3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2" h="3538">
                  <a:moveTo>
                    <a:pt x="1222" y="12"/>
                  </a:moveTo>
                  <a:cubicBezTo>
                    <a:pt x="705" y="25"/>
                    <a:pt x="255" y="368"/>
                    <a:pt x="103" y="867"/>
                  </a:cubicBezTo>
                  <a:cubicBezTo>
                    <a:pt x="103" y="866"/>
                    <a:pt x="103" y="866"/>
                    <a:pt x="103" y="866"/>
                  </a:cubicBezTo>
                  <a:cubicBezTo>
                    <a:pt x="35" y="1088"/>
                    <a:pt x="0" y="1317"/>
                    <a:pt x="1" y="1545"/>
                  </a:cubicBezTo>
                  <a:cubicBezTo>
                    <a:pt x="1" y="2357"/>
                    <a:pt x="440" y="3103"/>
                    <a:pt x="1147" y="3492"/>
                  </a:cubicBezTo>
                  <a:cubicBezTo>
                    <a:pt x="1230" y="3538"/>
                    <a:pt x="1230" y="3538"/>
                    <a:pt x="1230" y="3538"/>
                  </a:cubicBezTo>
                  <a:cubicBezTo>
                    <a:pt x="1311" y="3489"/>
                    <a:pt x="1311" y="3489"/>
                    <a:pt x="1311" y="3489"/>
                  </a:cubicBezTo>
                  <a:cubicBezTo>
                    <a:pt x="2015" y="3068"/>
                    <a:pt x="2452" y="2303"/>
                    <a:pt x="2452" y="1493"/>
                  </a:cubicBezTo>
                  <a:cubicBezTo>
                    <a:pt x="2451" y="1264"/>
                    <a:pt x="2417" y="1040"/>
                    <a:pt x="2351" y="826"/>
                  </a:cubicBezTo>
                  <a:cubicBezTo>
                    <a:pt x="2201" y="333"/>
                    <a:pt x="1737" y="0"/>
                    <a:pt x="12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2" name="Freeform 8">
              <a:extLst>
                <a:ext uri="{FF2B5EF4-FFF2-40B4-BE49-F238E27FC236}">
                  <a16:creationId xmlns:a16="http://schemas.microsoft.com/office/drawing/2014/main" id="{272FE307-8295-4810-8F23-80280D2632F3}"/>
                </a:ext>
              </a:extLst>
            </p:cNvPr>
            <p:cNvSpPr>
              <a:spLocks/>
            </p:cNvSpPr>
            <p:nvPr userDrawn="1"/>
          </p:nvSpPr>
          <p:spPr bwMode="auto">
            <a:xfrm>
              <a:off x="32269" y="49"/>
              <a:ext cx="28421" cy="17788"/>
            </a:xfrm>
            <a:custGeom>
              <a:avLst/>
              <a:gdLst>
                <a:gd name="T0" fmla="*/ 3526 w 3538"/>
                <a:gd name="T1" fmla="*/ 983 h 2213"/>
                <a:gd name="T2" fmla="*/ 2966 w 3538"/>
                <a:gd name="T3" fmla="*/ 0 h 2213"/>
                <a:gd name="T4" fmla="*/ 990 w 3538"/>
                <a:gd name="T5" fmla="*/ 0 h 2213"/>
                <a:gd name="T6" fmla="*/ 45 w 3538"/>
                <a:gd name="T7" fmla="*/ 908 h 2213"/>
                <a:gd name="T8" fmla="*/ 0 w 3538"/>
                <a:gd name="T9" fmla="*/ 991 h 2213"/>
                <a:gd name="T10" fmla="*/ 48 w 3538"/>
                <a:gd name="T11" fmla="*/ 1072 h 2213"/>
                <a:gd name="T12" fmla="*/ 2045 w 3538"/>
                <a:gd name="T13" fmla="*/ 2213 h 2213"/>
                <a:gd name="T14" fmla="*/ 2712 w 3538"/>
                <a:gd name="T15" fmla="*/ 2112 h 2213"/>
                <a:gd name="T16" fmla="*/ 3526 w 3538"/>
                <a:gd name="T17" fmla="*/ 983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8" h="2213">
                  <a:moveTo>
                    <a:pt x="3526" y="983"/>
                  </a:moveTo>
                  <a:cubicBezTo>
                    <a:pt x="3516" y="576"/>
                    <a:pt x="3300" y="211"/>
                    <a:pt x="2966" y="0"/>
                  </a:cubicBezTo>
                  <a:cubicBezTo>
                    <a:pt x="990" y="0"/>
                    <a:pt x="990" y="0"/>
                    <a:pt x="990" y="0"/>
                  </a:cubicBezTo>
                  <a:cubicBezTo>
                    <a:pt x="597" y="197"/>
                    <a:pt x="264" y="510"/>
                    <a:pt x="45" y="908"/>
                  </a:cubicBezTo>
                  <a:cubicBezTo>
                    <a:pt x="0" y="991"/>
                    <a:pt x="0" y="991"/>
                    <a:pt x="0" y="991"/>
                  </a:cubicBezTo>
                  <a:cubicBezTo>
                    <a:pt x="48" y="1072"/>
                    <a:pt x="48" y="1072"/>
                    <a:pt x="48" y="1072"/>
                  </a:cubicBezTo>
                  <a:cubicBezTo>
                    <a:pt x="470" y="1776"/>
                    <a:pt x="1235" y="2213"/>
                    <a:pt x="2045" y="2213"/>
                  </a:cubicBezTo>
                  <a:cubicBezTo>
                    <a:pt x="2274" y="2213"/>
                    <a:pt x="2498" y="2178"/>
                    <a:pt x="2712" y="2112"/>
                  </a:cubicBezTo>
                  <a:cubicBezTo>
                    <a:pt x="3205" y="1962"/>
                    <a:pt x="3538" y="1498"/>
                    <a:pt x="3526" y="9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22" name="Freeform 9">
              <a:extLst>
                <a:ext uri="{FF2B5EF4-FFF2-40B4-BE49-F238E27FC236}">
                  <a16:creationId xmlns:a16="http://schemas.microsoft.com/office/drawing/2014/main" id="{15B1C180-5DA0-4AF8-A18C-B3A6E11879B7}"/>
                </a:ext>
              </a:extLst>
            </p:cNvPr>
            <p:cNvSpPr>
              <a:spLocks/>
            </p:cNvSpPr>
            <p:nvPr userDrawn="1"/>
          </p:nvSpPr>
          <p:spPr bwMode="auto">
            <a:xfrm>
              <a:off x="80475" y="12459"/>
              <a:ext cx="25208" cy="25175"/>
            </a:xfrm>
            <a:custGeom>
              <a:avLst/>
              <a:gdLst>
                <a:gd name="T0" fmla="*/ 2813 w 3138"/>
                <a:gd name="T1" fmla="*/ 2581 h 3132"/>
                <a:gd name="T2" fmla="*/ 2843 w 3138"/>
                <a:gd name="T3" fmla="*/ 1167 h 3132"/>
                <a:gd name="T4" fmla="*/ 2381 w 3138"/>
                <a:gd name="T5" fmla="*/ 660 h 3132"/>
                <a:gd name="T6" fmla="*/ 146 w 3138"/>
                <a:gd name="T7" fmla="*/ 295 h 3132"/>
                <a:gd name="T8" fmla="*/ 57 w 3138"/>
                <a:gd name="T9" fmla="*/ 330 h 3132"/>
                <a:gd name="T10" fmla="*/ 44 w 3138"/>
                <a:gd name="T11" fmla="*/ 426 h 3132"/>
                <a:gd name="T12" fmla="*/ 115 w 3138"/>
                <a:gd name="T13" fmla="*/ 1395 h 3132"/>
                <a:gd name="T14" fmla="*/ 890 w 3138"/>
                <a:gd name="T15" fmla="*/ 2581 h 3132"/>
                <a:gd name="T16" fmla="*/ 1480 w 3138"/>
                <a:gd name="T17" fmla="*/ 2933 h 3132"/>
                <a:gd name="T18" fmla="*/ 2813 w 3138"/>
                <a:gd name="T19" fmla="*/ 2581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8" h="3132">
                  <a:moveTo>
                    <a:pt x="2813" y="2581"/>
                  </a:moveTo>
                  <a:cubicBezTo>
                    <a:pt x="3126" y="2172"/>
                    <a:pt x="3138" y="1604"/>
                    <a:pt x="2843" y="1167"/>
                  </a:cubicBezTo>
                  <a:cubicBezTo>
                    <a:pt x="2712" y="976"/>
                    <a:pt x="2557" y="806"/>
                    <a:pt x="2381" y="660"/>
                  </a:cubicBezTo>
                  <a:cubicBezTo>
                    <a:pt x="1746" y="140"/>
                    <a:pt x="890" y="0"/>
                    <a:pt x="146" y="295"/>
                  </a:cubicBezTo>
                  <a:cubicBezTo>
                    <a:pt x="57" y="330"/>
                    <a:pt x="57" y="330"/>
                    <a:pt x="57" y="330"/>
                  </a:cubicBezTo>
                  <a:cubicBezTo>
                    <a:pt x="44" y="426"/>
                    <a:pt x="44" y="426"/>
                    <a:pt x="44" y="426"/>
                  </a:cubicBezTo>
                  <a:cubicBezTo>
                    <a:pt x="0" y="754"/>
                    <a:pt x="26" y="1084"/>
                    <a:pt x="115" y="1395"/>
                  </a:cubicBezTo>
                  <a:cubicBezTo>
                    <a:pt x="247" y="1854"/>
                    <a:pt x="514" y="2272"/>
                    <a:pt x="890" y="2581"/>
                  </a:cubicBezTo>
                  <a:cubicBezTo>
                    <a:pt x="1069" y="2728"/>
                    <a:pt x="1268" y="2846"/>
                    <a:pt x="1480" y="2933"/>
                  </a:cubicBezTo>
                  <a:cubicBezTo>
                    <a:pt x="1962" y="3132"/>
                    <a:pt x="2498" y="2991"/>
                    <a:pt x="2813" y="2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23" name="Freeform 10">
              <a:extLst>
                <a:ext uri="{FF2B5EF4-FFF2-40B4-BE49-F238E27FC236}">
                  <a16:creationId xmlns:a16="http://schemas.microsoft.com/office/drawing/2014/main" id="{21F9F184-94DC-4D40-9CC5-8E56E114A9AF}"/>
                </a:ext>
              </a:extLst>
            </p:cNvPr>
            <p:cNvSpPr>
              <a:spLocks/>
            </p:cNvSpPr>
            <p:nvPr userDrawn="1"/>
          </p:nvSpPr>
          <p:spPr bwMode="auto">
            <a:xfrm>
              <a:off x="98453" y="34837"/>
              <a:ext cx="25168" cy="25230"/>
            </a:xfrm>
            <a:custGeom>
              <a:avLst/>
              <a:gdLst>
                <a:gd name="T0" fmla="*/ 2581 w 3133"/>
                <a:gd name="T1" fmla="*/ 326 h 3139"/>
                <a:gd name="T2" fmla="*/ 1167 w 3133"/>
                <a:gd name="T3" fmla="*/ 296 h 3139"/>
                <a:gd name="T4" fmla="*/ 660 w 3133"/>
                <a:gd name="T5" fmla="*/ 758 h 3139"/>
                <a:gd name="T6" fmla="*/ 295 w 3133"/>
                <a:gd name="T7" fmla="*/ 2992 h 3139"/>
                <a:gd name="T8" fmla="*/ 331 w 3133"/>
                <a:gd name="T9" fmla="*/ 3082 h 3139"/>
                <a:gd name="T10" fmla="*/ 426 w 3133"/>
                <a:gd name="T11" fmla="*/ 3095 h 3139"/>
                <a:gd name="T12" fmla="*/ 1395 w 3133"/>
                <a:gd name="T13" fmla="*/ 3023 h 3139"/>
                <a:gd name="T14" fmla="*/ 2581 w 3133"/>
                <a:gd name="T15" fmla="*/ 2249 h 3139"/>
                <a:gd name="T16" fmla="*/ 2934 w 3133"/>
                <a:gd name="T17" fmla="*/ 1659 h 3139"/>
                <a:gd name="T18" fmla="*/ 2581 w 3133"/>
                <a:gd name="T19" fmla="*/ 326 h 3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3" h="3139">
                  <a:moveTo>
                    <a:pt x="2581" y="326"/>
                  </a:moveTo>
                  <a:cubicBezTo>
                    <a:pt x="2173" y="13"/>
                    <a:pt x="1604" y="0"/>
                    <a:pt x="1167" y="296"/>
                  </a:cubicBezTo>
                  <a:cubicBezTo>
                    <a:pt x="976" y="427"/>
                    <a:pt x="806" y="582"/>
                    <a:pt x="660" y="758"/>
                  </a:cubicBezTo>
                  <a:cubicBezTo>
                    <a:pt x="140" y="1393"/>
                    <a:pt x="0" y="2249"/>
                    <a:pt x="295" y="2992"/>
                  </a:cubicBezTo>
                  <a:cubicBezTo>
                    <a:pt x="331" y="3082"/>
                    <a:pt x="331" y="3082"/>
                    <a:pt x="331" y="3082"/>
                  </a:cubicBezTo>
                  <a:cubicBezTo>
                    <a:pt x="426" y="3095"/>
                    <a:pt x="426" y="3095"/>
                    <a:pt x="426" y="3095"/>
                  </a:cubicBezTo>
                  <a:cubicBezTo>
                    <a:pt x="754" y="3139"/>
                    <a:pt x="1084" y="3113"/>
                    <a:pt x="1395" y="3023"/>
                  </a:cubicBezTo>
                  <a:cubicBezTo>
                    <a:pt x="1854" y="2892"/>
                    <a:pt x="2272" y="2625"/>
                    <a:pt x="2581" y="2249"/>
                  </a:cubicBezTo>
                  <a:cubicBezTo>
                    <a:pt x="2728" y="2070"/>
                    <a:pt x="2847" y="1871"/>
                    <a:pt x="2934" y="1659"/>
                  </a:cubicBezTo>
                  <a:cubicBezTo>
                    <a:pt x="3133" y="1177"/>
                    <a:pt x="2991" y="641"/>
                    <a:pt x="2581" y="3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26" name="Freeform 11">
              <a:extLst>
                <a:ext uri="{FF2B5EF4-FFF2-40B4-BE49-F238E27FC236}">
                  <a16:creationId xmlns:a16="http://schemas.microsoft.com/office/drawing/2014/main" id="{5E65C9A8-5456-465D-9A8E-6F1DC71B1AA4}"/>
                </a:ext>
              </a:extLst>
            </p:cNvPr>
            <p:cNvSpPr>
              <a:spLocks/>
            </p:cNvSpPr>
            <p:nvPr userDrawn="1"/>
          </p:nvSpPr>
          <p:spPr bwMode="auto">
            <a:xfrm>
              <a:off x="50102" y="17853"/>
              <a:ext cx="25216" cy="25174"/>
            </a:xfrm>
            <a:custGeom>
              <a:avLst/>
              <a:gdLst>
                <a:gd name="T0" fmla="*/ 3094 w 3139"/>
                <a:gd name="T1" fmla="*/ 426 h 3132"/>
                <a:gd name="T2" fmla="*/ 3082 w 3139"/>
                <a:gd name="T3" fmla="*/ 330 h 3132"/>
                <a:gd name="T4" fmla="*/ 2992 w 3139"/>
                <a:gd name="T5" fmla="*/ 295 h 3132"/>
                <a:gd name="T6" fmla="*/ 757 w 3139"/>
                <a:gd name="T7" fmla="*/ 660 h 3132"/>
                <a:gd name="T8" fmla="*/ 295 w 3139"/>
                <a:gd name="T9" fmla="*/ 1167 h 3132"/>
                <a:gd name="T10" fmla="*/ 325 w 3139"/>
                <a:gd name="T11" fmla="*/ 2581 h 3132"/>
                <a:gd name="T12" fmla="*/ 1659 w 3139"/>
                <a:gd name="T13" fmla="*/ 2933 h 3132"/>
                <a:gd name="T14" fmla="*/ 2248 w 3139"/>
                <a:gd name="T15" fmla="*/ 2581 h 3132"/>
                <a:gd name="T16" fmla="*/ 3023 w 3139"/>
                <a:gd name="T17" fmla="*/ 1395 h 3132"/>
                <a:gd name="T18" fmla="*/ 3094 w 3139"/>
                <a:gd name="T19" fmla="*/ 426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132">
                  <a:moveTo>
                    <a:pt x="3094" y="426"/>
                  </a:moveTo>
                  <a:cubicBezTo>
                    <a:pt x="3082" y="330"/>
                    <a:pt x="3082" y="330"/>
                    <a:pt x="3082" y="330"/>
                  </a:cubicBezTo>
                  <a:cubicBezTo>
                    <a:pt x="2992" y="295"/>
                    <a:pt x="2992" y="295"/>
                    <a:pt x="2992" y="295"/>
                  </a:cubicBezTo>
                  <a:cubicBezTo>
                    <a:pt x="2248" y="0"/>
                    <a:pt x="1392" y="140"/>
                    <a:pt x="757" y="660"/>
                  </a:cubicBezTo>
                  <a:cubicBezTo>
                    <a:pt x="581" y="806"/>
                    <a:pt x="426" y="976"/>
                    <a:pt x="295" y="1167"/>
                  </a:cubicBezTo>
                  <a:cubicBezTo>
                    <a:pt x="0" y="1604"/>
                    <a:pt x="12" y="2172"/>
                    <a:pt x="325" y="2581"/>
                  </a:cubicBezTo>
                  <a:cubicBezTo>
                    <a:pt x="640" y="2991"/>
                    <a:pt x="1176" y="3132"/>
                    <a:pt x="1659" y="2933"/>
                  </a:cubicBezTo>
                  <a:cubicBezTo>
                    <a:pt x="1871" y="2846"/>
                    <a:pt x="2069" y="2728"/>
                    <a:pt x="2248" y="2581"/>
                  </a:cubicBezTo>
                  <a:cubicBezTo>
                    <a:pt x="2624" y="2272"/>
                    <a:pt x="2891" y="1854"/>
                    <a:pt x="3023" y="1395"/>
                  </a:cubicBezTo>
                  <a:cubicBezTo>
                    <a:pt x="3112" y="1084"/>
                    <a:pt x="3139" y="754"/>
                    <a:pt x="3094"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28" name="Freeform 12">
              <a:extLst>
                <a:ext uri="{FF2B5EF4-FFF2-40B4-BE49-F238E27FC236}">
                  <a16:creationId xmlns:a16="http://schemas.microsoft.com/office/drawing/2014/main" id="{5569650C-AC58-47C0-AF94-34746E039536}"/>
                </a:ext>
              </a:extLst>
            </p:cNvPr>
            <p:cNvSpPr>
              <a:spLocks/>
            </p:cNvSpPr>
            <p:nvPr userDrawn="1"/>
          </p:nvSpPr>
          <p:spPr bwMode="auto">
            <a:xfrm>
              <a:off x="-8" y="49"/>
              <a:ext cx="25874" cy="12643"/>
            </a:xfrm>
            <a:custGeom>
              <a:avLst/>
              <a:gdLst>
                <a:gd name="T0" fmla="*/ 3209 w 3221"/>
                <a:gd name="T1" fmla="*/ 343 h 1573"/>
                <a:gd name="T2" fmla="*/ 3149 w 3221"/>
                <a:gd name="T3" fmla="*/ 0 h 1573"/>
                <a:gd name="T4" fmla="*/ 0 w 3221"/>
                <a:gd name="T5" fmla="*/ 0 h 1573"/>
                <a:gd name="T6" fmla="*/ 0 w 3221"/>
                <a:gd name="T7" fmla="*/ 795 h 1573"/>
                <a:gd name="T8" fmla="*/ 1728 w 3221"/>
                <a:gd name="T9" fmla="*/ 1573 h 1573"/>
                <a:gd name="T10" fmla="*/ 2395 w 3221"/>
                <a:gd name="T11" fmla="*/ 1472 h 1573"/>
                <a:gd name="T12" fmla="*/ 3209 w 3221"/>
                <a:gd name="T13" fmla="*/ 343 h 1573"/>
              </a:gdLst>
              <a:ahLst/>
              <a:cxnLst>
                <a:cxn ang="0">
                  <a:pos x="T0" y="T1"/>
                </a:cxn>
                <a:cxn ang="0">
                  <a:pos x="T2" y="T3"/>
                </a:cxn>
                <a:cxn ang="0">
                  <a:pos x="T4" y="T5"/>
                </a:cxn>
                <a:cxn ang="0">
                  <a:pos x="T6" y="T7"/>
                </a:cxn>
                <a:cxn ang="0">
                  <a:pos x="T8" y="T9"/>
                </a:cxn>
                <a:cxn ang="0">
                  <a:pos x="T10" y="T11"/>
                </a:cxn>
                <a:cxn ang="0">
                  <a:pos x="T12" y="T13"/>
                </a:cxn>
              </a:cxnLst>
              <a:rect l="0" t="0" r="r" b="b"/>
              <a:pathLst>
                <a:path w="3221" h="1573">
                  <a:moveTo>
                    <a:pt x="3209" y="343"/>
                  </a:moveTo>
                  <a:cubicBezTo>
                    <a:pt x="3206" y="224"/>
                    <a:pt x="3185" y="109"/>
                    <a:pt x="3149" y="0"/>
                  </a:cubicBezTo>
                  <a:cubicBezTo>
                    <a:pt x="0" y="0"/>
                    <a:pt x="0" y="0"/>
                    <a:pt x="0" y="0"/>
                  </a:cubicBezTo>
                  <a:cubicBezTo>
                    <a:pt x="0" y="795"/>
                    <a:pt x="0" y="795"/>
                    <a:pt x="0" y="795"/>
                  </a:cubicBezTo>
                  <a:cubicBezTo>
                    <a:pt x="439" y="1283"/>
                    <a:pt x="1069" y="1573"/>
                    <a:pt x="1728" y="1573"/>
                  </a:cubicBezTo>
                  <a:cubicBezTo>
                    <a:pt x="1957" y="1572"/>
                    <a:pt x="2181" y="1538"/>
                    <a:pt x="2395" y="1472"/>
                  </a:cubicBezTo>
                  <a:cubicBezTo>
                    <a:pt x="2888" y="1322"/>
                    <a:pt x="3221" y="858"/>
                    <a:pt x="320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30" name="Freeform 13">
              <a:extLst>
                <a:ext uri="{FF2B5EF4-FFF2-40B4-BE49-F238E27FC236}">
                  <a16:creationId xmlns:a16="http://schemas.microsoft.com/office/drawing/2014/main" id="{2165B110-6F48-4C1A-8598-CA9DDB54C5DF}"/>
                </a:ext>
              </a:extLst>
            </p:cNvPr>
            <p:cNvSpPr>
              <a:spLocks/>
            </p:cNvSpPr>
            <p:nvPr userDrawn="1"/>
          </p:nvSpPr>
          <p:spPr bwMode="auto">
            <a:xfrm>
              <a:off x="106639" y="6134"/>
              <a:ext cx="16741" cy="22899"/>
            </a:xfrm>
            <a:custGeom>
              <a:avLst/>
              <a:gdLst>
                <a:gd name="T0" fmla="*/ 1818 w 2084"/>
                <a:gd name="T1" fmla="*/ 428 h 2849"/>
                <a:gd name="T2" fmla="*/ 1818 w 2084"/>
                <a:gd name="T3" fmla="*/ 430 h 2849"/>
                <a:gd name="T4" fmla="*/ 1610 w 2084"/>
                <a:gd name="T5" fmla="*/ 568 h 2849"/>
                <a:gd name="T6" fmla="*/ 1403 w 2084"/>
                <a:gd name="T7" fmla="*/ 430 h 2849"/>
                <a:gd name="T8" fmla="*/ 1403 w 2084"/>
                <a:gd name="T9" fmla="*/ 428 h 2849"/>
                <a:gd name="T10" fmla="*/ 756 w 2084"/>
                <a:gd name="T11" fmla="*/ 0 h 2849"/>
                <a:gd name="T12" fmla="*/ 0 w 2084"/>
                <a:gd name="T13" fmla="*/ 892 h 2849"/>
                <a:gd name="T14" fmla="*/ 95 w 2084"/>
                <a:gd name="T15" fmla="*/ 1323 h 2849"/>
                <a:gd name="T16" fmla="*/ 94 w 2084"/>
                <a:gd name="T17" fmla="*/ 1324 h 2849"/>
                <a:gd name="T18" fmla="*/ 1275 w 2084"/>
                <a:gd name="T19" fmla="*/ 2739 h 2849"/>
                <a:gd name="T20" fmla="*/ 1610 w 2084"/>
                <a:gd name="T21" fmla="*/ 2849 h 2849"/>
                <a:gd name="T22" fmla="*/ 1611 w 2084"/>
                <a:gd name="T23" fmla="*/ 2849 h 2849"/>
                <a:gd name="T24" fmla="*/ 1946 w 2084"/>
                <a:gd name="T25" fmla="*/ 2739 h 2849"/>
                <a:gd name="T26" fmla="*/ 2084 w 2084"/>
                <a:gd name="T27" fmla="*/ 2635 h 2849"/>
                <a:gd name="T28" fmla="*/ 2084 w 2084"/>
                <a:gd name="T29" fmla="*/ 121 h 2849"/>
                <a:gd name="T30" fmla="*/ 1818 w 2084"/>
                <a:gd name="T31" fmla="*/ 428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84" h="2849">
                  <a:moveTo>
                    <a:pt x="1818" y="428"/>
                  </a:moveTo>
                  <a:cubicBezTo>
                    <a:pt x="1818" y="430"/>
                    <a:pt x="1818" y="430"/>
                    <a:pt x="1818" y="430"/>
                  </a:cubicBezTo>
                  <a:cubicBezTo>
                    <a:pt x="1775" y="512"/>
                    <a:pt x="1699" y="568"/>
                    <a:pt x="1610" y="568"/>
                  </a:cubicBezTo>
                  <a:cubicBezTo>
                    <a:pt x="1523" y="568"/>
                    <a:pt x="1445" y="512"/>
                    <a:pt x="1403" y="430"/>
                  </a:cubicBezTo>
                  <a:cubicBezTo>
                    <a:pt x="1403" y="428"/>
                    <a:pt x="1403" y="428"/>
                    <a:pt x="1403" y="428"/>
                  </a:cubicBezTo>
                  <a:cubicBezTo>
                    <a:pt x="1270" y="172"/>
                    <a:pt x="1030" y="0"/>
                    <a:pt x="756" y="0"/>
                  </a:cubicBezTo>
                  <a:cubicBezTo>
                    <a:pt x="338" y="0"/>
                    <a:pt x="0" y="399"/>
                    <a:pt x="0" y="892"/>
                  </a:cubicBezTo>
                  <a:cubicBezTo>
                    <a:pt x="0" y="1048"/>
                    <a:pt x="34" y="1195"/>
                    <a:pt x="95" y="1323"/>
                  </a:cubicBezTo>
                  <a:cubicBezTo>
                    <a:pt x="94" y="1324"/>
                    <a:pt x="94" y="1324"/>
                    <a:pt x="94" y="1324"/>
                  </a:cubicBezTo>
                  <a:cubicBezTo>
                    <a:pt x="363" y="1958"/>
                    <a:pt x="720" y="2332"/>
                    <a:pt x="1275" y="2739"/>
                  </a:cubicBezTo>
                  <a:cubicBezTo>
                    <a:pt x="1371" y="2815"/>
                    <a:pt x="1486" y="2849"/>
                    <a:pt x="1610" y="2849"/>
                  </a:cubicBezTo>
                  <a:cubicBezTo>
                    <a:pt x="1611" y="2849"/>
                    <a:pt x="1611" y="2849"/>
                    <a:pt x="1611" y="2849"/>
                  </a:cubicBezTo>
                  <a:cubicBezTo>
                    <a:pt x="1735" y="2849"/>
                    <a:pt x="1850" y="2815"/>
                    <a:pt x="1946" y="2739"/>
                  </a:cubicBezTo>
                  <a:cubicBezTo>
                    <a:pt x="1994" y="2704"/>
                    <a:pt x="2039" y="2670"/>
                    <a:pt x="2084" y="2635"/>
                  </a:cubicBezTo>
                  <a:cubicBezTo>
                    <a:pt x="2084" y="121"/>
                    <a:pt x="2084" y="121"/>
                    <a:pt x="2084" y="121"/>
                  </a:cubicBezTo>
                  <a:cubicBezTo>
                    <a:pt x="1975" y="196"/>
                    <a:pt x="1884" y="302"/>
                    <a:pt x="1818"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pic>
        <p:nvPicPr>
          <p:cNvPr id="10" name="Logo Schwarz grau">
            <a:extLst>
              <a:ext uri="{FF2B5EF4-FFF2-40B4-BE49-F238E27FC236}">
                <a16:creationId xmlns:a16="http://schemas.microsoft.com/office/drawing/2014/main" id="{09837C1D-B877-4501-A8F2-A62BEF285BC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39749" y="358775"/>
            <a:ext cx="1080000" cy="443521"/>
          </a:xfrm>
          <a:prstGeom prst="rect">
            <a:avLst/>
          </a:prstGeom>
        </p:spPr>
      </p:pic>
      <p:sp>
        <p:nvSpPr>
          <p:cNvPr id="11" name="Titel 10">
            <a:extLst>
              <a:ext uri="{FF2B5EF4-FFF2-40B4-BE49-F238E27FC236}">
                <a16:creationId xmlns:a16="http://schemas.microsoft.com/office/drawing/2014/main" id="{7BAC5FC4-EE65-4799-B00C-7F4A195397C8}"/>
              </a:ext>
            </a:extLst>
          </p:cNvPr>
          <p:cNvSpPr>
            <a:spLocks noGrp="1"/>
          </p:cNvSpPr>
          <p:nvPr>
            <p:ph type="title" hasCustomPrompt="1"/>
          </p:nvPr>
        </p:nvSpPr>
        <p:spPr>
          <a:xfrm>
            <a:off x="2595563" y="1490597"/>
            <a:ext cx="8801100" cy="2417523"/>
          </a:xfrm>
        </p:spPr>
        <p:txBody>
          <a:bodyPr anchor="b" anchorCtr="0">
            <a:noAutofit/>
          </a:bodyPr>
          <a:lstStyle>
            <a:lvl1pPr>
              <a:lnSpc>
                <a:spcPct val="83000"/>
              </a:lnSpc>
              <a:defRPr sz="6000">
                <a:solidFill>
                  <a:schemeClr val="tx1"/>
                </a:solidFill>
              </a:defRPr>
            </a:lvl1pPr>
          </a:lstStyle>
          <a:p>
            <a:r>
              <a:rPr lang="da-DK" dirty="0"/>
              <a:t>Forside</a:t>
            </a:r>
            <a:br>
              <a:rPr lang="da-DK" dirty="0"/>
            </a:br>
            <a:r>
              <a:rPr lang="da-DK" dirty="0"/>
              <a:t>Indsæt titel</a:t>
            </a:r>
            <a:br>
              <a:rPr lang="da-DK" dirty="0"/>
            </a:br>
            <a:r>
              <a:rPr lang="da-DK" dirty="0"/>
              <a:t>Max 3 linjer</a:t>
            </a:r>
          </a:p>
        </p:txBody>
      </p:sp>
      <p:sp>
        <p:nvSpPr>
          <p:cNvPr id="3" name="Subtitle 2"/>
          <p:cNvSpPr>
            <a:spLocks noGrp="1"/>
          </p:cNvSpPr>
          <p:nvPr>
            <p:ph type="subTitle" idx="1" hasCustomPrompt="1"/>
          </p:nvPr>
        </p:nvSpPr>
        <p:spPr>
          <a:xfrm>
            <a:off x="2595562" y="4213950"/>
            <a:ext cx="6997701" cy="1736000"/>
          </a:xfrm>
        </p:spPr>
        <p:txBody>
          <a:bodyPr lIns="0" tIns="0" rIns="0" bIns="0"/>
          <a:lstStyle>
            <a:lvl1pPr marL="0" indent="0" algn="l">
              <a:lnSpc>
                <a:spcPct val="105000"/>
              </a:lnSpc>
              <a:spcBef>
                <a:spcPts val="0"/>
              </a:spcBef>
              <a:spcAft>
                <a:spcPts val="0"/>
              </a:spcAft>
              <a:buFont typeface="Berlingske Sans Offc" panose="02000503050000020004" pitchFamily="2" charset="0"/>
              <a:buChar char="​"/>
              <a:defRPr sz="2000" b="0">
                <a:solidFill>
                  <a:schemeClr val="tx1"/>
                </a:solidFill>
                <a:latin typeface="Berlingske Serif Txt Offc Xligh" panose="02000303060000020004" pitchFamily="2" charset="0"/>
              </a:defRPr>
            </a:lvl1pPr>
            <a:lvl2pPr marL="0" indent="0" algn="l">
              <a:lnSpc>
                <a:spcPct val="105000"/>
              </a:lnSpc>
              <a:spcAft>
                <a:spcPts val="0"/>
              </a:spcAft>
              <a:buFont typeface="Berlingske Sans Offc" panose="02000503050000020004" pitchFamily="2" charset="0"/>
              <a:buChar char="​"/>
              <a:defRPr sz="2000" b="0">
                <a:solidFill>
                  <a:schemeClr val="tx1"/>
                </a:solidFill>
                <a:latin typeface="Berlingske Serif Txt Offc Xligh" panose="02000303060000020004" pitchFamily="2" charset="0"/>
              </a:defRPr>
            </a:lvl2pPr>
            <a:lvl3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3pPr>
            <a:lvl4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4pPr>
            <a:lvl5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5pPr>
            <a:lvl6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6pPr>
            <a:lvl7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7pPr>
            <a:lvl8pPr marL="0" indent="0" algn="l">
              <a:lnSpc>
                <a:spcPct val="105000"/>
              </a:lnSpc>
              <a:spcAft>
                <a:spcPts val="0"/>
              </a:spcAft>
              <a:buFont typeface="Berlingske Sans Offc" panose="02000503050000020004" pitchFamily="2" charset="0"/>
              <a:buChar char="​"/>
              <a:defRPr sz="2000" b="0">
                <a:latin typeface="Berlingske Serif Txt Offc Xligh" panose="02000303060000020004" pitchFamily="2" charset="0"/>
              </a:defRPr>
            </a:lvl8pPr>
            <a:lvl9pPr marL="0" indent="0" algn="l">
              <a:lnSpc>
                <a:spcPct val="105000"/>
              </a:lnSpc>
              <a:buFont typeface="Berlingske Sans Offc" panose="02000503050000020004" pitchFamily="2" charset="0"/>
              <a:buChar char="​"/>
              <a:defRPr sz="2000" b="0">
                <a:latin typeface="Berlingske Serif Txt Offc Xligh" panose="02000303060000020004" pitchFamily="2" charset="0"/>
              </a:defRPr>
            </a:lvl9pPr>
          </a:lstStyle>
          <a:p>
            <a:r>
              <a:rPr lang="da-DK" dirty="0"/>
              <a:t>Klik for at tilføje undertitel</a:t>
            </a:r>
          </a:p>
          <a:p>
            <a:pPr lvl="1"/>
            <a:endParaRPr lang="da-DK" dirty="0"/>
          </a:p>
        </p:txBody>
      </p:sp>
      <p:sp>
        <p:nvSpPr>
          <p:cNvPr id="27" name="Pladsholder til tekst 26">
            <a:extLst>
              <a:ext uri="{FF2B5EF4-FFF2-40B4-BE49-F238E27FC236}">
                <a16:creationId xmlns:a16="http://schemas.microsoft.com/office/drawing/2014/main" id="{348D2CAD-1ABC-4F28-8BEB-6DC7AD4BBF7A}"/>
              </a:ext>
            </a:extLst>
          </p:cNvPr>
          <p:cNvSpPr>
            <a:spLocks noGrp="1"/>
          </p:cNvSpPr>
          <p:nvPr>
            <p:ph type="body" sz="quarter" idx="11" hasCustomPrompt="1"/>
          </p:nvPr>
        </p:nvSpPr>
        <p:spPr>
          <a:xfrm>
            <a:off x="2595564" y="6268228"/>
            <a:ext cx="6997700" cy="180000"/>
          </a:xfrm>
        </p:spPr>
        <p:txBody>
          <a:bodyPr lIns="0" tIns="0" rIns="0" bIns="0" anchor="b" anchorCtr="0"/>
          <a:lstStyle>
            <a:lvl1pPr marL="0" indent="0">
              <a:buNone/>
              <a:defRPr sz="900">
                <a:solidFill>
                  <a:schemeClr val="tx1"/>
                </a:solidFill>
                <a:latin typeface="Berlingske Sans Offc Xbold" panose="02000903050000020004" pitchFamily="2" charset="0"/>
              </a:defRPr>
            </a:lvl1pPr>
            <a:lvl2pPr marL="0" indent="0">
              <a:buNone/>
              <a:defRPr sz="900"/>
            </a:lvl2pPr>
            <a:lvl3pPr marL="0" indent="0">
              <a:buNone/>
              <a:defRPr sz="900"/>
            </a:lvl3pPr>
            <a:lvl4pPr marL="0" indent="0">
              <a:buNone/>
              <a:defRPr sz="900"/>
            </a:lvl4pPr>
            <a:lvl5pPr marL="0" indent="0">
              <a:buNone/>
              <a:defRPr sz="900"/>
            </a:lvl5pPr>
          </a:lstStyle>
          <a:p>
            <a:pPr lvl="0"/>
            <a:r>
              <a:rPr lang="da-DK" dirty="0"/>
              <a:t>Klik for at tilføje Navn</a:t>
            </a:r>
          </a:p>
        </p:txBody>
      </p:sp>
      <p:sp>
        <p:nvSpPr>
          <p:cNvPr id="29" name="Pladsholder til tekst 28">
            <a:extLst>
              <a:ext uri="{FF2B5EF4-FFF2-40B4-BE49-F238E27FC236}">
                <a16:creationId xmlns:a16="http://schemas.microsoft.com/office/drawing/2014/main" id="{B4281120-6B92-474C-9BFD-719549476E3D}"/>
              </a:ext>
            </a:extLst>
          </p:cNvPr>
          <p:cNvSpPr>
            <a:spLocks noGrp="1"/>
          </p:cNvSpPr>
          <p:nvPr>
            <p:ph type="body" sz="quarter" idx="12" hasCustomPrompt="1"/>
          </p:nvPr>
        </p:nvSpPr>
        <p:spPr>
          <a:xfrm>
            <a:off x="2595564" y="6459313"/>
            <a:ext cx="6997700" cy="167265"/>
          </a:xfrm>
        </p:spPr>
        <p:txBody>
          <a:bodyPr lIns="0" tIns="0" rIns="0" bIns="0"/>
          <a:lstStyle>
            <a:lvl1pPr marL="0" indent="0">
              <a:buNone/>
              <a:defRPr sz="900">
                <a:solidFill>
                  <a:srgbClr val="000000"/>
                </a:solidFill>
                <a:latin typeface="+mn-lt"/>
              </a:defRPr>
            </a:lvl1pPr>
            <a:lvl2pPr marL="0" indent="0">
              <a:buNone/>
              <a:defRPr sz="900">
                <a:latin typeface="+mn-lt"/>
              </a:defRPr>
            </a:lvl2pPr>
            <a:lvl3pPr marL="0" indent="0">
              <a:buNone/>
              <a:defRPr sz="900">
                <a:latin typeface="+mn-lt"/>
              </a:defRPr>
            </a:lvl3pPr>
            <a:lvl4pPr marL="0" indent="0">
              <a:buNone/>
              <a:defRPr sz="900">
                <a:latin typeface="+mn-lt"/>
              </a:defRPr>
            </a:lvl4pPr>
            <a:lvl5pPr marL="0" indent="0">
              <a:buNone/>
              <a:defRPr sz="900">
                <a:latin typeface="+mn-lt"/>
              </a:defRPr>
            </a:lvl5pPr>
          </a:lstStyle>
          <a:p>
            <a:pPr lvl="0"/>
            <a:r>
              <a:rPr lang="da-DK" dirty="0"/>
              <a:t>Klik for at tilføje Stilling, afdeling, virksomhed</a:t>
            </a:r>
          </a:p>
        </p:txBody>
      </p:sp>
      <p:sp>
        <p:nvSpPr>
          <p:cNvPr id="32" name="Text Placeholder 32">
            <a:extLst>
              <a:ext uri="{FF2B5EF4-FFF2-40B4-BE49-F238E27FC236}">
                <a16:creationId xmlns:a16="http://schemas.microsoft.com/office/drawing/2014/main" id="{56BC06B9-8CF0-49D6-9E9F-544E5EE4E7C4}"/>
              </a:ext>
            </a:extLst>
          </p:cNvPr>
          <p:cNvSpPr>
            <a:spLocks noGrp="1"/>
          </p:cNvSpPr>
          <p:nvPr>
            <p:ph type="body" sz="quarter" idx="21" hasCustomPrompt="1"/>
          </p:nvPr>
        </p:nvSpPr>
        <p:spPr>
          <a:xfrm>
            <a:off x="539749" y="5949950"/>
            <a:ext cx="1587498" cy="651249"/>
          </a:xfrm>
        </p:spPr>
        <p:txBody>
          <a:bodyPr lIns="0" tIns="0" rIns="0" bIns="0" anchor="b" anchorCtr="0"/>
          <a:lstStyle>
            <a:lvl1pPr marL="0" indent="0">
              <a:buNone/>
              <a:defRPr sz="900">
                <a:solidFill>
                  <a:schemeClr val="tx1"/>
                </a:solidFill>
              </a:defRPr>
            </a:lvl1pPr>
            <a:lvl2pPr marL="0" indent="0">
              <a:buNone/>
              <a:defRPr sz="900">
                <a:solidFill>
                  <a:schemeClr val="bg1"/>
                </a:solidFill>
              </a:defRPr>
            </a:lvl2pPr>
            <a:lvl3pPr marL="0" indent="0">
              <a:buNone/>
              <a:defRPr sz="900">
                <a:solidFill>
                  <a:schemeClr val="bg1"/>
                </a:solidFill>
              </a:defRPr>
            </a:lvl3pPr>
            <a:lvl4pPr marL="0" indent="0">
              <a:buNone/>
              <a:defRPr sz="900">
                <a:solidFill>
                  <a:schemeClr val="bg1"/>
                </a:solidFill>
              </a:defRPr>
            </a:lvl4pPr>
            <a:lvl5pPr marL="0" indent="0">
              <a:buNone/>
              <a:defRPr sz="900">
                <a:solidFill>
                  <a:schemeClr val="bg1"/>
                </a:solidFill>
              </a:defRPr>
            </a:lvl5pPr>
          </a:lstStyle>
          <a:p>
            <a:pPr lvl="0"/>
            <a:r>
              <a:rPr lang="da-DK" dirty="0"/>
              <a:t>Klik for at tilføje dato eller anden tekst</a:t>
            </a:r>
          </a:p>
        </p:txBody>
      </p:sp>
    </p:spTree>
    <p:extLst>
      <p:ext uri="{BB962C8B-B14F-4D97-AF65-F5344CB8AC3E}">
        <p14:creationId xmlns:p14="http://schemas.microsoft.com/office/powerpoint/2010/main" val="2357442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10" name="Pladsholder til dato 9" hidden="1">
            <a:extLst>
              <a:ext uri="{FF2B5EF4-FFF2-40B4-BE49-F238E27FC236}">
                <a16:creationId xmlns:a16="http://schemas.microsoft.com/office/drawing/2014/main" id="{6C3A596E-4310-4C01-8E93-EE9C405FE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AAFC8423-D566-486C-AC0B-5535BAF4103A}" type="datetime2">
              <a:rPr lang="da-DK" smtClean="0"/>
              <a:t>29. juni 2026</a:t>
            </a:fld>
            <a:endParaRPr lang="da-DK" dirty="0"/>
          </a:p>
        </p:txBody>
      </p:sp>
      <p:sp>
        <p:nvSpPr>
          <p:cNvPr id="9" name="Titel 1">
            <a:extLst>
              <a:ext uri="{FF2B5EF4-FFF2-40B4-BE49-F238E27FC236}">
                <a16:creationId xmlns:a16="http://schemas.microsoft.com/office/drawing/2014/main" id="{95F5E2E7-5E6B-4CDF-8305-33F0144A0751}"/>
              </a:ext>
            </a:extLst>
          </p:cNvPr>
          <p:cNvSpPr>
            <a:spLocks noGrp="1"/>
          </p:cNvSpPr>
          <p:nvPr>
            <p:ph type="title" hasCustomPrompt="1"/>
          </p:nvPr>
        </p:nvSpPr>
        <p:spPr>
          <a:xfrm>
            <a:off x="790575" y="728663"/>
            <a:ext cx="8802689" cy="1044000"/>
          </a:xfrm>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0574" y="1952625"/>
            <a:ext cx="8802690" cy="3997325"/>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1" name="Pladsholder til sidefod 10">
            <a:extLst>
              <a:ext uri="{FF2B5EF4-FFF2-40B4-BE49-F238E27FC236}">
                <a16:creationId xmlns:a16="http://schemas.microsoft.com/office/drawing/2014/main" id="{27859265-A9F3-4BBF-88BE-8C73FBB4DA3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12" name="Pladsholder til slidenummer 11">
            <a:extLst>
              <a:ext uri="{FF2B5EF4-FFF2-40B4-BE49-F238E27FC236}">
                <a16:creationId xmlns:a16="http://schemas.microsoft.com/office/drawing/2014/main" id="{878B50B7-7514-4265-AD43-358D388199ED}"/>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273101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9" name="Pladsholder til dato 8" hidden="1">
            <a:extLst>
              <a:ext uri="{FF2B5EF4-FFF2-40B4-BE49-F238E27FC236}">
                <a16:creationId xmlns:a16="http://schemas.microsoft.com/office/drawing/2014/main" id="{CAAB53C7-79AA-4387-B460-7C383B6642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5F1E9E20-70D0-4686-818D-D12279D5A567}" type="datetime2">
              <a:rPr lang="da-DK" smtClean="0"/>
              <a:t>29. juni 2026</a:t>
            </a:fld>
            <a:endParaRPr lang="da-DK" dirty="0"/>
          </a:p>
        </p:txBody>
      </p:sp>
      <p:sp>
        <p:nvSpPr>
          <p:cNvPr id="8" name="Titel 1">
            <a:extLst>
              <a:ext uri="{FF2B5EF4-FFF2-40B4-BE49-F238E27FC236}">
                <a16:creationId xmlns:a16="http://schemas.microsoft.com/office/drawing/2014/main" id="{80DE7704-C6AD-4BBA-841B-C3CF08DBBEF5}"/>
              </a:ext>
            </a:extLst>
          </p:cNvPr>
          <p:cNvSpPr>
            <a:spLocks noGrp="1"/>
          </p:cNvSpPr>
          <p:nvPr>
            <p:ph type="title" hasCustomPrompt="1"/>
          </p:nvPr>
        </p:nvSpPr>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0574" y="1952625"/>
            <a:ext cx="5089426" cy="3997325"/>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07237" y="1952625"/>
            <a:ext cx="5089426" cy="3997325"/>
          </a:xfrm>
        </p:spPr>
        <p:txBody>
          <a:bodyPr/>
          <a:lstStyle>
            <a:lvl1pPr>
              <a:defRPr/>
            </a:lvl1pPr>
          </a:lstStyle>
          <a:p>
            <a:pPr lvl="0"/>
            <a:r>
              <a:rPr lang="da-DK" noProof="0" dirty="0"/>
              <a:t>Klik for at tilføje tekst</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0" name="Pladsholder til sidefod 9">
            <a:extLst>
              <a:ext uri="{FF2B5EF4-FFF2-40B4-BE49-F238E27FC236}">
                <a16:creationId xmlns:a16="http://schemas.microsoft.com/office/drawing/2014/main" id="{9A5F7812-54FF-4B4E-A18E-7694FA769B9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11" name="Pladsholder til slidenummer 10">
            <a:extLst>
              <a:ext uri="{FF2B5EF4-FFF2-40B4-BE49-F238E27FC236}">
                <a16:creationId xmlns:a16="http://schemas.microsoft.com/office/drawing/2014/main" id="{8BC7C86B-39EB-4CB5-B539-7417E4BB5003}"/>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1370926861"/>
      </p:ext>
    </p:extLst>
  </p:cSld>
  <p:clrMapOvr>
    <a:masterClrMapping/>
  </p:clrMapOvr>
  <p:extLst>
    <p:ext uri="{DCECCB84-F9BA-43D5-87BE-67443E8EF086}">
      <p15:sldGuideLst xmlns:p15="http://schemas.microsoft.com/office/powerpoint/2012/main">
        <p15:guide id="1" pos="3703" userDrawn="1">
          <p15:clr>
            <a:srgbClr val="F26B43"/>
          </p15:clr>
        </p15:guide>
        <p15:guide id="2" pos="3975"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 + 2/3 indhold">
    <p:spTree>
      <p:nvGrpSpPr>
        <p:cNvPr id="1" name=""/>
        <p:cNvGrpSpPr/>
        <p:nvPr/>
      </p:nvGrpSpPr>
      <p:grpSpPr>
        <a:xfrm>
          <a:off x="0" y="0"/>
          <a:ext cx="0" cy="0"/>
          <a:chOff x="0" y="0"/>
          <a:chExt cx="0" cy="0"/>
        </a:xfrm>
      </p:grpSpPr>
      <p:sp>
        <p:nvSpPr>
          <p:cNvPr id="9" name="Pladsholder til dato 8" hidden="1">
            <a:extLst>
              <a:ext uri="{FF2B5EF4-FFF2-40B4-BE49-F238E27FC236}">
                <a16:creationId xmlns:a16="http://schemas.microsoft.com/office/drawing/2014/main" id="{CAAB53C7-79AA-4387-B460-7C383B6642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AE6D3A78-93EA-4F49-B9B8-B20D831280B6}" type="datetime2">
              <a:rPr lang="da-DK" smtClean="0"/>
              <a:t>29. juni 2026</a:t>
            </a:fld>
            <a:endParaRPr lang="da-DK" dirty="0"/>
          </a:p>
        </p:txBody>
      </p:sp>
      <p:sp>
        <p:nvSpPr>
          <p:cNvPr id="8" name="Titel 1">
            <a:extLst>
              <a:ext uri="{FF2B5EF4-FFF2-40B4-BE49-F238E27FC236}">
                <a16:creationId xmlns:a16="http://schemas.microsoft.com/office/drawing/2014/main" id="{80DE7704-C6AD-4BBA-841B-C3CF08DBBEF5}"/>
              </a:ext>
            </a:extLst>
          </p:cNvPr>
          <p:cNvSpPr>
            <a:spLocks noGrp="1"/>
          </p:cNvSpPr>
          <p:nvPr>
            <p:ph type="title" hasCustomPrompt="1"/>
          </p:nvPr>
        </p:nvSpPr>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2000" y="1952625"/>
            <a:ext cx="3387725" cy="3997325"/>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4644571" y="1952625"/>
            <a:ext cx="6752091" cy="3997325"/>
          </a:xfrm>
        </p:spPr>
        <p:txBody>
          <a:bodyPr/>
          <a:lstStyle>
            <a:lvl1pPr>
              <a:defRPr/>
            </a:lvl1pPr>
          </a:lstStyle>
          <a:p>
            <a:pPr lvl="0"/>
            <a:r>
              <a:rPr lang="da-DK" noProof="0" dirty="0"/>
              <a:t>Klik for at tilføje tekst</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0" name="Pladsholder til sidefod 9">
            <a:extLst>
              <a:ext uri="{FF2B5EF4-FFF2-40B4-BE49-F238E27FC236}">
                <a16:creationId xmlns:a16="http://schemas.microsoft.com/office/drawing/2014/main" id="{9A5F7812-54FF-4B4E-A18E-7694FA769B9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11" name="Pladsholder til slidenummer 10">
            <a:extLst>
              <a:ext uri="{FF2B5EF4-FFF2-40B4-BE49-F238E27FC236}">
                <a16:creationId xmlns:a16="http://schemas.microsoft.com/office/drawing/2014/main" id="{8BC7C86B-39EB-4CB5-B539-7417E4BB5003}"/>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945195476"/>
      </p:ext>
    </p:extLst>
  </p:cSld>
  <p:clrMapOvr>
    <a:masterClrMapping/>
  </p:clrMapOvr>
  <p:extLst>
    <p:ext uri="{DCECCB84-F9BA-43D5-87BE-67443E8EF086}">
      <p15:sldGuideLst xmlns:p15="http://schemas.microsoft.com/office/powerpoint/2012/main">
        <p15:guide id="1" pos="4770">
          <p15:clr>
            <a:srgbClr val="F26B43"/>
          </p15:clr>
        </p15:guide>
        <p15:guide id="2" pos="2916"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 + 1/3 indhold">
    <p:spTree>
      <p:nvGrpSpPr>
        <p:cNvPr id="1" name=""/>
        <p:cNvGrpSpPr/>
        <p:nvPr/>
      </p:nvGrpSpPr>
      <p:grpSpPr>
        <a:xfrm>
          <a:off x="0" y="0"/>
          <a:ext cx="0" cy="0"/>
          <a:chOff x="0" y="0"/>
          <a:chExt cx="0" cy="0"/>
        </a:xfrm>
      </p:grpSpPr>
      <p:sp>
        <p:nvSpPr>
          <p:cNvPr id="9" name="Pladsholder til dato 8" hidden="1">
            <a:extLst>
              <a:ext uri="{FF2B5EF4-FFF2-40B4-BE49-F238E27FC236}">
                <a16:creationId xmlns:a16="http://schemas.microsoft.com/office/drawing/2014/main" id="{CAAB53C7-79AA-4387-B460-7C383B6642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AE6D3A78-93EA-4F49-B9B8-B20D831280B6}" type="datetime2">
              <a:rPr lang="da-DK" smtClean="0"/>
              <a:t>29. juni 2026</a:t>
            </a:fld>
            <a:endParaRPr lang="da-DK" dirty="0"/>
          </a:p>
        </p:txBody>
      </p:sp>
      <p:sp>
        <p:nvSpPr>
          <p:cNvPr id="8" name="Titel 1">
            <a:extLst>
              <a:ext uri="{FF2B5EF4-FFF2-40B4-BE49-F238E27FC236}">
                <a16:creationId xmlns:a16="http://schemas.microsoft.com/office/drawing/2014/main" id="{80DE7704-C6AD-4BBA-841B-C3CF08DBBEF5}"/>
              </a:ext>
            </a:extLst>
          </p:cNvPr>
          <p:cNvSpPr>
            <a:spLocks noGrp="1"/>
          </p:cNvSpPr>
          <p:nvPr>
            <p:ph type="title" hasCustomPrompt="1"/>
          </p:nvPr>
        </p:nvSpPr>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2000" y="1951200"/>
            <a:ext cx="6781802" cy="3996000"/>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8008937" y="1951200"/>
            <a:ext cx="3387725" cy="3996000"/>
          </a:xfrm>
        </p:spPr>
        <p:txBody>
          <a:bodyPr/>
          <a:lstStyle>
            <a:lvl1pPr>
              <a:defRPr/>
            </a:lvl1pPr>
          </a:lstStyle>
          <a:p>
            <a:pPr lvl="0"/>
            <a:r>
              <a:rPr lang="da-DK" noProof="0" dirty="0"/>
              <a:t>Klik for at tilføje tekst</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0" name="Pladsholder til sidefod 9">
            <a:extLst>
              <a:ext uri="{FF2B5EF4-FFF2-40B4-BE49-F238E27FC236}">
                <a16:creationId xmlns:a16="http://schemas.microsoft.com/office/drawing/2014/main" id="{9A5F7812-54FF-4B4E-A18E-7694FA769B9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11" name="Pladsholder til slidenummer 10">
            <a:extLst>
              <a:ext uri="{FF2B5EF4-FFF2-40B4-BE49-F238E27FC236}">
                <a16:creationId xmlns:a16="http://schemas.microsoft.com/office/drawing/2014/main" id="{8BC7C86B-39EB-4CB5-B539-7417E4BB5003}"/>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188525244"/>
      </p:ext>
    </p:extLst>
  </p:cSld>
  <p:clrMapOvr>
    <a:masterClrMapping/>
  </p:clrMapOvr>
  <p:extLst>
    <p:ext uri="{DCECCB84-F9BA-43D5-87BE-67443E8EF086}">
      <p15:sldGuideLst xmlns:p15="http://schemas.microsoft.com/office/powerpoint/2012/main">
        <p15:guide id="1" pos="4770"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og billede (A)">
    <p:spTree>
      <p:nvGrpSpPr>
        <p:cNvPr id="1" name=""/>
        <p:cNvGrpSpPr/>
        <p:nvPr/>
      </p:nvGrpSpPr>
      <p:grpSpPr>
        <a:xfrm>
          <a:off x="0" y="0"/>
          <a:ext cx="0" cy="0"/>
          <a:chOff x="0" y="0"/>
          <a:chExt cx="0" cy="0"/>
        </a:xfrm>
      </p:grpSpPr>
      <p:sp>
        <p:nvSpPr>
          <p:cNvPr id="11" name="Pladsholder til dato 10" hidden="1">
            <a:extLst>
              <a:ext uri="{FF2B5EF4-FFF2-40B4-BE49-F238E27FC236}">
                <a16:creationId xmlns:a16="http://schemas.microsoft.com/office/drawing/2014/main" id="{7970D69B-5053-4AD3-AA66-8D1E735395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5"/>
          </p:nvPr>
        </p:nvSpPr>
        <p:spPr/>
        <p:txBody>
          <a:bodyPr/>
          <a:lstStyle/>
          <a:p>
            <a:fld id="{4F8ED960-67BB-4653-9FA1-F34AF0D3C84D}" type="datetime2">
              <a:rPr lang="da-DK" smtClean="0"/>
              <a:t>29. juni 2026</a:t>
            </a:fld>
            <a:endParaRPr lang="da-DK" dirty="0"/>
          </a:p>
        </p:txBody>
      </p:sp>
      <p:sp>
        <p:nvSpPr>
          <p:cNvPr id="8" name="Titel 1">
            <a:extLst>
              <a:ext uri="{FF2B5EF4-FFF2-40B4-BE49-F238E27FC236}">
                <a16:creationId xmlns:a16="http://schemas.microsoft.com/office/drawing/2014/main" id="{1E8715CD-BEE6-429F-9AB4-2B828BDF2D72}"/>
              </a:ext>
            </a:extLst>
          </p:cNvPr>
          <p:cNvSpPr>
            <a:spLocks noGrp="1"/>
          </p:cNvSpPr>
          <p:nvPr>
            <p:ph type="title" hasCustomPrompt="1"/>
          </p:nvPr>
        </p:nvSpPr>
        <p:spPr>
          <a:xfrm>
            <a:off x="790574" y="728663"/>
            <a:ext cx="10606087" cy="1044000"/>
          </a:xfrm>
        </p:spPr>
        <p:txBody>
          <a:bodyPr/>
          <a:lstStyle>
            <a:lvl1pPr>
              <a:defRPr/>
            </a:lvl1pPr>
          </a:lstStyle>
          <a:p>
            <a:r>
              <a:rPr lang="da-DK" dirty="0"/>
              <a:t>Klik for at tilføje overskrift i maksimum to linjer</a:t>
            </a:r>
          </a:p>
        </p:txBody>
      </p:sp>
      <p:sp>
        <p:nvSpPr>
          <p:cNvPr id="9" name="Content Placeholder 2">
            <a:extLst>
              <a:ext uri="{FF2B5EF4-FFF2-40B4-BE49-F238E27FC236}">
                <a16:creationId xmlns:a16="http://schemas.microsoft.com/office/drawing/2014/main" id="{D47B4FDC-B2DA-4493-994F-F595E71758DA}"/>
              </a:ext>
            </a:extLst>
          </p:cNvPr>
          <p:cNvSpPr>
            <a:spLocks noGrp="1"/>
          </p:cNvSpPr>
          <p:nvPr>
            <p:ph idx="1" hasCustomPrompt="1"/>
          </p:nvPr>
        </p:nvSpPr>
        <p:spPr>
          <a:xfrm>
            <a:off x="792000" y="1952625"/>
            <a:ext cx="5194300" cy="3997325"/>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p:nvPr>
        </p:nvSpPr>
        <p:spPr>
          <a:xfrm>
            <a:off x="6202363" y="1952625"/>
            <a:ext cx="5194300" cy="3997325"/>
          </a:xfrm>
        </p:spPr>
        <p:txBody>
          <a:bodyPr tIns="648000" anchor="ctr" anchorCtr="0"/>
          <a:lstStyle>
            <a:lvl1pPr marL="0" indent="0" algn="ctr">
              <a:buNone/>
              <a:defRPr sz="1600"/>
            </a:lvl1pPr>
          </a:lstStyle>
          <a:p>
            <a:r>
              <a:rPr lang="da-DK" noProof="0"/>
              <a:t>Klik på ikonet for at tilføje et billede</a:t>
            </a:r>
            <a:endParaRPr lang="da-DK" noProof="0" dirty="0"/>
          </a:p>
        </p:txBody>
      </p:sp>
      <p:sp>
        <p:nvSpPr>
          <p:cNvPr id="12" name="Pladsholder til sidefod 11">
            <a:extLst>
              <a:ext uri="{FF2B5EF4-FFF2-40B4-BE49-F238E27FC236}">
                <a16:creationId xmlns:a16="http://schemas.microsoft.com/office/drawing/2014/main" id="{875A233A-FBF9-4A1D-B3C9-4D60799E5ADA}"/>
              </a:ext>
              <a:ext uri="{C183D7F6-B498-43B3-948B-1728B52AA6E4}">
                <adec:decorative xmlns:adec="http://schemas.microsoft.com/office/drawing/2017/decorative" val="1"/>
              </a:ext>
            </a:extLst>
          </p:cNvPr>
          <p:cNvSpPr>
            <a:spLocks noGrp="1"/>
          </p:cNvSpPr>
          <p:nvPr>
            <p:ph type="ftr" sz="quarter" idx="16"/>
          </p:nvPr>
        </p:nvSpPr>
        <p:spPr/>
        <p:txBody>
          <a:bodyPr/>
          <a:lstStyle/>
          <a:p>
            <a:endParaRPr lang="da-DK" dirty="0"/>
          </a:p>
        </p:txBody>
      </p:sp>
      <p:sp>
        <p:nvSpPr>
          <p:cNvPr id="13" name="Pladsholder til slidenummer 12">
            <a:extLst>
              <a:ext uri="{FF2B5EF4-FFF2-40B4-BE49-F238E27FC236}">
                <a16:creationId xmlns:a16="http://schemas.microsoft.com/office/drawing/2014/main" id="{20459382-25D9-4A95-B019-88EC72F9EC22}"/>
              </a:ext>
              <a:ext uri="{C183D7F6-B498-43B3-948B-1728B52AA6E4}">
                <adec:decorative xmlns:adec="http://schemas.microsoft.com/office/drawing/2017/decorative" val="1"/>
              </a:ext>
            </a:extLst>
          </p:cNvPr>
          <p:cNvSpPr>
            <a:spLocks noGrp="1"/>
          </p:cNvSpPr>
          <p:nvPr>
            <p:ph type="sldNum" sz="quarter" idx="17"/>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397906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og billede (B)">
    <p:spTree>
      <p:nvGrpSpPr>
        <p:cNvPr id="1" name=""/>
        <p:cNvGrpSpPr/>
        <p:nvPr/>
      </p:nvGrpSpPr>
      <p:grpSpPr>
        <a:xfrm>
          <a:off x="0" y="0"/>
          <a:ext cx="0" cy="0"/>
          <a:chOff x="0" y="0"/>
          <a:chExt cx="0" cy="0"/>
        </a:xfrm>
      </p:grpSpPr>
      <p:sp>
        <p:nvSpPr>
          <p:cNvPr id="11" name="Pladsholder til dato 10" hidden="1">
            <a:extLst>
              <a:ext uri="{FF2B5EF4-FFF2-40B4-BE49-F238E27FC236}">
                <a16:creationId xmlns:a16="http://schemas.microsoft.com/office/drawing/2014/main" id="{7970D69B-5053-4AD3-AA66-8D1E735395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5"/>
          </p:nvPr>
        </p:nvSpPr>
        <p:spPr/>
        <p:txBody>
          <a:bodyPr/>
          <a:lstStyle/>
          <a:p>
            <a:fld id="{7892B9D5-BFC9-4A01-95AF-560EB80DBB5C}" type="datetime2">
              <a:rPr lang="da-DK" smtClean="0"/>
              <a:t>29. juni 2026</a:t>
            </a:fld>
            <a:endParaRPr lang="da-DK" dirty="0"/>
          </a:p>
        </p:txBody>
      </p:sp>
      <p:sp>
        <p:nvSpPr>
          <p:cNvPr id="8" name="Titel 1">
            <a:extLst>
              <a:ext uri="{FF2B5EF4-FFF2-40B4-BE49-F238E27FC236}">
                <a16:creationId xmlns:a16="http://schemas.microsoft.com/office/drawing/2014/main" id="{1E8715CD-BEE6-429F-9AB4-2B828BDF2D72}"/>
              </a:ext>
            </a:extLst>
          </p:cNvPr>
          <p:cNvSpPr>
            <a:spLocks noGrp="1"/>
          </p:cNvSpPr>
          <p:nvPr>
            <p:ph type="title" hasCustomPrompt="1"/>
          </p:nvPr>
        </p:nvSpPr>
        <p:spPr>
          <a:xfrm>
            <a:off x="790575" y="728663"/>
            <a:ext cx="5195888" cy="1044000"/>
          </a:xfrm>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0576" y="2264400"/>
            <a:ext cx="5195888" cy="3704400"/>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p:nvPr>
        </p:nvSpPr>
        <p:spPr>
          <a:xfrm>
            <a:off x="6202362" y="0"/>
            <a:ext cx="5989637" cy="6857999"/>
          </a:xfrm>
        </p:spPr>
        <p:txBody>
          <a:bodyPr tIns="648000" anchor="ctr" anchorCtr="0"/>
          <a:lstStyle>
            <a:lvl1pPr marL="0" indent="0" algn="ctr">
              <a:buNone/>
              <a:defRPr sz="1600"/>
            </a:lvl1pPr>
          </a:lstStyle>
          <a:p>
            <a:r>
              <a:rPr lang="da-DK" noProof="0"/>
              <a:t>Klik på ikonet for at tilføje et billede</a:t>
            </a:r>
            <a:endParaRPr lang="da-DK" noProof="0" dirty="0"/>
          </a:p>
        </p:txBody>
      </p:sp>
      <p:sp>
        <p:nvSpPr>
          <p:cNvPr id="12" name="Pladsholder til sidefod 11">
            <a:extLst>
              <a:ext uri="{FF2B5EF4-FFF2-40B4-BE49-F238E27FC236}">
                <a16:creationId xmlns:a16="http://schemas.microsoft.com/office/drawing/2014/main" id="{875A233A-FBF9-4A1D-B3C9-4D60799E5ADA}"/>
              </a:ext>
              <a:ext uri="{C183D7F6-B498-43B3-948B-1728B52AA6E4}">
                <adec:decorative xmlns:adec="http://schemas.microsoft.com/office/drawing/2017/decorative" val="1"/>
              </a:ext>
            </a:extLst>
          </p:cNvPr>
          <p:cNvSpPr>
            <a:spLocks noGrp="1"/>
          </p:cNvSpPr>
          <p:nvPr>
            <p:ph type="ftr" sz="quarter" idx="16"/>
          </p:nvPr>
        </p:nvSpPr>
        <p:spPr>
          <a:xfrm>
            <a:off x="2595563" y="6443499"/>
            <a:ext cx="3390900" cy="180000"/>
          </a:xfrm>
        </p:spPr>
        <p:txBody>
          <a:bodyPr/>
          <a:lstStyle/>
          <a:p>
            <a:endParaRPr lang="da-DK" dirty="0"/>
          </a:p>
        </p:txBody>
      </p:sp>
      <p:sp>
        <p:nvSpPr>
          <p:cNvPr id="13" name="Pladsholder til slidenummer 12">
            <a:extLst>
              <a:ext uri="{FF2B5EF4-FFF2-40B4-BE49-F238E27FC236}">
                <a16:creationId xmlns:a16="http://schemas.microsoft.com/office/drawing/2014/main" id="{20459382-25D9-4A95-B019-88EC72F9EC22}"/>
              </a:ext>
              <a:ext uri="{C183D7F6-B498-43B3-948B-1728B52AA6E4}">
                <adec:decorative xmlns:adec="http://schemas.microsoft.com/office/drawing/2017/decorative" val="1"/>
              </a:ext>
            </a:extLst>
          </p:cNvPr>
          <p:cNvSpPr>
            <a:spLocks noGrp="1"/>
          </p:cNvSpPr>
          <p:nvPr>
            <p:ph type="sldNum" sz="quarter" idx="17"/>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452111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sp>
        <p:nvSpPr>
          <p:cNvPr id="6" name="Pladsholder til dato 5" hidden="1">
            <a:extLst>
              <a:ext uri="{FF2B5EF4-FFF2-40B4-BE49-F238E27FC236}">
                <a16:creationId xmlns:a16="http://schemas.microsoft.com/office/drawing/2014/main" id="{B680C43A-C5CC-4AAD-B6DE-DFCFA85F41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94A1CE7E-9094-44AD-888A-7E8D171D2972}" type="datetime2">
              <a:rPr lang="da-DK" smtClean="0"/>
              <a:t>29. juni 2026</a:t>
            </a:fld>
            <a:endParaRPr lang="da-DK" dirty="0"/>
          </a:p>
        </p:txBody>
      </p:sp>
      <p:sp>
        <p:nvSpPr>
          <p:cNvPr id="9" name="Titel 1">
            <a:extLst>
              <a:ext uri="{FF2B5EF4-FFF2-40B4-BE49-F238E27FC236}">
                <a16:creationId xmlns:a16="http://schemas.microsoft.com/office/drawing/2014/main" id="{1F0CD327-1C05-4AEE-BCB4-06796AD6A784}"/>
              </a:ext>
            </a:extLst>
          </p:cNvPr>
          <p:cNvSpPr>
            <a:spLocks noGrp="1"/>
          </p:cNvSpPr>
          <p:nvPr>
            <p:ph type="title" hasCustomPrompt="1"/>
          </p:nvPr>
        </p:nvSpPr>
        <p:spPr>
          <a:xfrm>
            <a:off x="790575" y="728663"/>
            <a:ext cx="8802688" cy="1044000"/>
          </a:xfrm>
        </p:spPr>
        <p:txBody>
          <a:bodyPr/>
          <a:lstStyle>
            <a:lvl1pPr>
              <a:defRPr/>
            </a:lvl1pPr>
          </a:lstStyle>
          <a:p>
            <a:r>
              <a:rPr lang="da-DK" dirty="0"/>
              <a:t>Klik for at tilføje overskrift i maksimum to linjer</a:t>
            </a:r>
          </a:p>
        </p:txBody>
      </p:sp>
      <p:sp>
        <p:nvSpPr>
          <p:cNvPr id="7" name="Pladsholder til sidefod 6">
            <a:extLst>
              <a:ext uri="{FF2B5EF4-FFF2-40B4-BE49-F238E27FC236}">
                <a16:creationId xmlns:a16="http://schemas.microsoft.com/office/drawing/2014/main" id="{741CA8A8-BD70-457E-9D9F-057E6DCB0B7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8" name="Pladsholder til slidenummer 7">
            <a:extLst>
              <a:ext uri="{FF2B5EF4-FFF2-40B4-BE49-F238E27FC236}">
                <a16:creationId xmlns:a16="http://schemas.microsoft.com/office/drawing/2014/main" id="{B549714F-0C1D-48BC-8A16-420C971812AE}"/>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450888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½ indhold rød">
    <p:spTree>
      <p:nvGrpSpPr>
        <p:cNvPr id="1" name=""/>
        <p:cNvGrpSpPr/>
        <p:nvPr/>
      </p:nvGrpSpPr>
      <p:grpSpPr>
        <a:xfrm>
          <a:off x="0" y="0"/>
          <a:ext cx="0" cy="0"/>
          <a:chOff x="0" y="0"/>
          <a:chExt cx="0" cy="0"/>
        </a:xfrm>
      </p:grpSpPr>
      <p:sp>
        <p:nvSpPr>
          <p:cNvPr id="13" name="Date Placeholder 3" hidden="1">
            <a:extLst>
              <a:ext uri="{FF2B5EF4-FFF2-40B4-BE49-F238E27FC236}">
                <a16:creationId xmlns:a16="http://schemas.microsoft.com/office/drawing/2014/main" id="{297E09F6-A914-46DD-9458-C5022E43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A1E28B8C-247E-45A9-8310-23F57D314097}" type="datetime2">
              <a:rPr lang="da-DK" smtClean="0"/>
              <a:t>29. juni 2026</a:t>
            </a:fld>
            <a:endParaRPr lang="da-DK" dirty="0"/>
          </a:p>
        </p:txBody>
      </p:sp>
      <p:sp>
        <p:nvSpPr>
          <p:cNvPr id="12" name="Baggrundsfarve">
            <a:extLst>
              <a:ext uri="{FF2B5EF4-FFF2-40B4-BE49-F238E27FC236}">
                <a16:creationId xmlns:a16="http://schemas.microsoft.com/office/drawing/2014/main" id="{771701B8-35D8-4C98-AAA3-6DF706E07A2F}"/>
              </a:ext>
            </a:extLst>
          </p:cNvPr>
          <p:cNvSpPr/>
          <p:nvPr userDrawn="1"/>
        </p:nvSpPr>
        <p:spPr bwMode="white">
          <a:xfrm>
            <a:off x="6207128" y="0"/>
            <a:ext cx="5986072" cy="6861600"/>
          </a:xfrm>
          <a:prstGeom prst="rect">
            <a:avLst/>
          </a:prstGeom>
          <a:solidFill>
            <a:srgbClr val="FA4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9" name="Titel 1">
            <a:extLst>
              <a:ext uri="{FF2B5EF4-FFF2-40B4-BE49-F238E27FC236}">
                <a16:creationId xmlns:a16="http://schemas.microsoft.com/office/drawing/2014/main" id="{95F5E2E7-5E6B-4CDF-8305-33F0144A0751}"/>
              </a:ext>
            </a:extLst>
          </p:cNvPr>
          <p:cNvSpPr>
            <a:spLocks noGrp="1"/>
          </p:cNvSpPr>
          <p:nvPr>
            <p:ph type="title" hasCustomPrompt="1"/>
          </p:nvPr>
        </p:nvSpPr>
        <p:spPr>
          <a:xfrm>
            <a:off x="790576" y="728663"/>
            <a:ext cx="5194298" cy="1044000"/>
          </a:xfrm>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0574" y="2264400"/>
            <a:ext cx="5194300" cy="3686400"/>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4" name="Content Placeholder 3">
            <a:extLst>
              <a:ext uri="{FF2B5EF4-FFF2-40B4-BE49-F238E27FC236}">
                <a16:creationId xmlns:a16="http://schemas.microsoft.com/office/drawing/2014/main" id="{CBAD4488-9270-438D-8888-B420EE3A841E}"/>
              </a:ext>
            </a:extLst>
          </p:cNvPr>
          <p:cNvSpPr>
            <a:spLocks noGrp="1"/>
          </p:cNvSpPr>
          <p:nvPr>
            <p:ph sz="half" idx="13" hasCustomPrompt="1"/>
          </p:nvPr>
        </p:nvSpPr>
        <p:spPr>
          <a:xfrm>
            <a:off x="7002465" y="728663"/>
            <a:ext cx="4394197" cy="52212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hvid tekst eller grafik </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7" name="Pladsholder til sidefod 6">
            <a:extLst>
              <a:ext uri="{FF2B5EF4-FFF2-40B4-BE49-F238E27FC236}">
                <a16:creationId xmlns:a16="http://schemas.microsoft.com/office/drawing/2014/main" id="{F9EA9933-DFD1-4391-AF36-AA559D997A9F}"/>
              </a:ext>
              <a:ext uri="{C183D7F6-B498-43B3-948B-1728B52AA6E4}">
                <adec:decorative xmlns:adec="http://schemas.microsoft.com/office/drawing/2017/decorative" val="1"/>
              </a:ext>
            </a:extLst>
          </p:cNvPr>
          <p:cNvSpPr>
            <a:spLocks noGrp="1"/>
          </p:cNvSpPr>
          <p:nvPr>
            <p:ph type="ftr" sz="quarter" idx="11"/>
          </p:nvPr>
        </p:nvSpPr>
        <p:spPr>
          <a:xfrm>
            <a:off x="2595563" y="6443499"/>
            <a:ext cx="3398839" cy="180000"/>
          </a:xfrm>
        </p:spPr>
        <p:txBody>
          <a:bodyPr/>
          <a:lstStyle/>
          <a:p>
            <a:endParaRPr lang="da-DK" dirty="0"/>
          </a:p>
        </p:txBody>
      </p:sp>
      <p:sp>
        <p:nvSpPr>
          <p:cNvPr id="8" name="Pladsholder til slidenummer 7">
            <a:extLst>
              <a:ext uri="{FF2B5EF4-FFF2-40B4-BE49-F238E27FC236}">
                <a16:creationId xmlns:a16="http://schemas.microsoft.com/office/drawing/2014/main" id="{CCBDE83D-53C3-42CF-9D71-C758572ABF46}"/>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4016862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½ indhold mørk">
    <p:spTree>
      <p:nvGrpSpPr>
        <p:cNvPr id="1" name=""/>
        <p:cNvGrpSpPr/>
        <p:nvPr/>
      </p:nvGrpSpPr>
      <p:grpSpPr>
        <a:xfrm>
          <a:off x="0" y="0"/>
          <a:ext cx="0" cy="0"/>
          <a:chOff x="0" y="0"/>
          <a:chExt cx="0" cy="0"/>
        </a:xfrm>
      </p:grpSpPr>
      <p:sp>
        <p:nvSpPr>
          <p:cNvPr id="13" name="Date Placeholder 3" hidden="1">
            <a:extLst>
              <a:ext uri="{FF2B5EF4-FFF2-40B4-BE49-F238E27FC236}">
                <a16:creationId xmlns:a16="http://schemas.microsoft.com/office/drawing/2014/main" id="{297E09F6-A914-46DD-9458-C5022E43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fld id="{DDB423F2-21D0-4C26-BB9A-4648B2B04DEF}" type="datetime2">
              <a:rPr lang="da-DK" smtClean="0"/>
              <a:t>29. juni 2026</a:t>
            </a:fld>
            <a:endParaRPr lang="da-DK" dirty="0"/>
          </a:p>
        </p:txBody>
      </p:sp>
      <p:sp>
        <p:nvSpPr>
          <p:cNvPr id="12" name="Baggrundsfarve">
            <a:extLst>
              <a:ext uri="{FF2B5EF4-FFF2-40B4-BE49-F238E27FC236}">
                <a16:creationId xmlns:a16="http://schemas.microsoft.com/office/drawing/2014/main" id="{771701B8-35D8-4C98-AAA3-6DF706E07A2F}"/>
              </a:ext>
            </a:extLst>
          </p:cNvPr>
          <p:cNvSpPr/>
          <p:nvPr userDrawn="1"/>
        </p:nvSpPr>
        <p:spPr bwMode="blackWhite">
          <a:xfrm>
            <a:off x="6207128" y="0"/>
            <a:ext cx="5986072" cy="6861600"/>
          </a:xfrm>
          <a:prstGeom prst="rect">
            <a:avLst/>
          </a:prstGeom>
          <a:solidFill>
            <a:srgbClr val="2F3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9" name="Titel 1">
            <a:extLst>
              <a:ext uri="{FF2B5EF4-FFF2-40B4-BE49-F238E27FC236}">
                <a16:creationId xmlns:a16="http://schemas.microsoft.com/office/drawing/2014/main" id="{95F5E2E7-5E6B-4CDF-8305-33F0144A0751}"/>
              </a:ext>
            </a:extLst>
          </p:cNvPr>
          <p:cNvSpPr>
            <a:spLocks noGrp="1"/>
          </p:cNvSpPr>
          <p:nvPr>
            <p:ph type="title" hasCustomPrompt="1"/>
          </p:nvPr>
        </p:nvSpPr>
        <p:spPr>
          <a:xfrm>
            <a:off x="790576" y="728663"/>
            <a:ext cx="5194298" cy="1044000"/>
          </a:xfrm>
        </p:spPr>
        <p:txBody>
          <a:bodyPr/>
          <a:lstStyle>
            <a:lvl1pPr>
              <a:defRPr/>
            </a:lvl1pPr>
          </a:lstStyle>
          <a:p>
            <a:r>
              <a:rPr lang="da-DK" dirty="0"/>
              <a:t>Klik for at tilføje overskrift i maksimum to linjer</a:t>
            </a:r>
          </a:p>
        </p:txBody>
      </p:sp>
      <p:sp>
        <p:nvSpPr>
          <p:cNvPr id="3" name="Content Placeholder 2"/>
          <p:cNvSpPr>
            <a:spLocks noGrp="1"/>
          </p:cNvSpPr>
          <p:nvPr>
            <p:ph idx="1" hasCustomPrompt="1"/>
          </p:nvPr>
        </p:nvSpPr>
        <p:spPr>
          <a:xfrm>
            <a:off x="790574" y="2264400"/>
            <a:ext cx="5194300" cy="3686400"/>
          </a:xfrm>
        </p:spPr>
        <p:txBody>
          <a:bodyPr/>
          <a:lstStyle>
            <a:lvl1pPr>
              <a:defRPr/>
            </a:lvl1pPr>
          </a:lstStyle>
          <a:p>
            <a:pPr lvl="0"/>
            <a:r>
              <a:rPr lang="da-DK" noProof="0" dirty="0"/>
              <a:t>Klik for at tilføje tekst</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4" name="Content Placeholder 3">
            <a:extLst>
              <a:ext uri="{FF2B5EF4-FFF2-40B4-BE49-F238E27FC236}">
                <a16:creationId xmlns:a16="http://schemas.microsoft.com/office/drawing/2014/main" id="{CBAD4488-9270-438D-8888-B420EE3A841E}"/>
              </a:ext>
            </a:extLst>
          </p:cNvPr>
          <p:cNvSpPr>
            <a:spLocks noGrp="1"/>
          </p:cNvSpPr>
          <p:nvPr>
            <p:ph sz="half" idx="13" hasCustomPrompt="1"/>
          </p:nvPr>
        </p:nvSpPr>
        <p:spPr>
          <a:xfrm>
            <a:off x="7002465" y="728663"/>
            <a:ext cx="4394197" cy="52212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noProof="0" dirty="0"/>
              <a:t>Klik for at tilføje hvid tekst eller grafik </a:t>
            </a:r>
            <a:endParaRPr lang="da-DK" dirty="0"/>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7" name="Pladsholder til sidefod 6">
            <a:extLst>
              <a:ext uri="{FF2B5EF4-FFF2-40B4-BE49-F238E27FC236}">
                <a16:creationId xmlns:a16="http://schemas.microsoft.com/office/drawing/2014/main" id="{F9EA9933-DFD1-4391-AF36-AA559D997A9F}"/>
              </a:ext>
              <a:ext uri="{C183D7F6-B498-43B3-948B-1728B52AA6E4}">
                <adec:decorative xmlns:adec="http://schemas.microsoft.com/office/drawing/2017/decorative" val="1"/>
              </a:ext>
            </a:extLst>
          </p:cNvPr>
          <p:cNvSpPr>
            <a:spLocks noGrp="1"/>
          </p:cNvSpPr>
          <p:nvPr>
            <p:ph type="ftr" sz="quarter" idx="11"/>
          </p:nvPr>
        </p:nvSpPr>
        <p:spPr>
          <a:xfrm>
            <a:off x="2595563" y="6443499"/>
            <a:ext cx="3398839" cy="180000"/>
          </a:xfrm>
        </p:spPr>
        <p:txBody>
          <a:bodyPr/>
          <a:lstStyle/>
          <a:p>
            <a:endParaRPr lang="da-DK" dirty="0"/>
          </a:p>
        </p:txBody>
      </p:sp>
      <p:sp>
        <p:nvSpPr>
          <p:cNvPr id="8" name="Pladsholder til slidenummer 7">
            <a:extLst>
              <a:ext uri="{FF2B5EF4-FFF2-40B4-BE49-F238E27FC236}">
                <a16:creationId xmlns:a16="http://schemas.microsoft.com/office/drawing/2014/main" id="{CCBDE83D-53C3-42CF-9D71-C758572ABF46}"/>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168250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itat, lys">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C69E3935-18C9-440A-9F3D-AE3896C4B3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4"/>
          </p:nvPr>
        </p:nvSpPr>
        <p:spPr/>
        <p:txBody>
          <a:bodyPr/>
          <a:lstStyle>
            <a:lvl1pPr>
              <a:defRPr>
                <a:solidFill>
                  <a:schemeClr val="bg1"/>
                </a:solidFill>
              </a:defRPr>
            </a:lvl1pPr>
          </a:lstStyle>
          <a:p>
            <a:fld id="{C22A7152-3CFC-459F-8D61-52F52A4F1F84}" type="datetime2">
              <a:rPr lang="da-DK" smtClean="0"/>
              <a:t>29. juni 2026</a:t>
            </a:fld>
            <a:endParaRPr lang="da-DK" dirty="0"/>
          </a:p>
        </p:txBody>
      </p:sp>
      <p:grpSp>
        <p:nvGrpSpPr>
          <p:cNvPr id="15" name="Group 4">
            <a:extLst>
              <a:ext uri="{FF2B5EF4-FFF2-40B4-BE49-F238E27FC236}">
                <a16:creationId xmlns:a16="http://schemas.microsoft.com/office/drawing/2014/main" id="{93C2C764-E4A8-4B62-91AE-F8E6527FC796}"/>
              </a:ext>
            </a:extLst>
          </p:cNvPr>
          <p:cNvGrpSpPr>
            <a:grpSpLocks noChangeAspect="1"/>
          </p:cNvGrpSpPr>
          <p:nvPr userDrawn="1"/>
        </p:nvGrpSpPr>
        <p:grpSpPr bwMode="auto">
          <a:xfrm>
            <a:off x="790575" y="354129"/>
            <a:ext cx="228325" cy="216000"/>
            <a:chOff x="1477" y="-58"/>
            <a:chExt cx="4724" cy="4469"/>
          </a:xfrm>
          <a:solidFill>
            <a:srgbClr val="2F3234"/>
          </a:solidFill>
        </p:grpSpPr>
        <p:sp>
          <p:nvSpPr>
            <p:cNvPr id="16" name="Freeform 5">
              <a:extLst>
                <a:ext uri="{FF2B5EF4-FFF2-40B4-BE49-F238E27FC236}">
                  <a16:creationId xmlns:a16="http://schemas.microsoft.com/office/drawing/2014/main" id="{CF0667FB-A234-4E3B-8390-4276ED625C59}"/>
                </a:ext>
              </a:extLst>
            </p:cNvPr>
            <p:cNvSpPr>
              <a:spLocks/>
            </p:cNvSpPr>
            <p:nvPr userDrawn="1"/>
          </p:nvSpPr>
          <p:spPr bwMode="auto">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7" name="Freeform 6">
              <a:extLst>
                <a:ext uri="{FF2B5EF4-FFF2-40B4-BE49-F238E27FC236}">
                  <a16:creationId xmlns:a16="http://schemas.microsoft.com/office/drawing/2014/main" id="{2EDAC7BB-6D3F-408A-96D9-644CC869AB98}"/>
                </a:ext>
              </a:extLst>
            </p:cNvPr>
            <p:cNvSpPr>
              <a:spLocks/>
            </p:cNvSpPr>
            <p:nvPr userDrawn="1"/>
          </p:nvSpPr>
          <p:spPr bwMode="auto">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8" name="Freeform 7">
              <a:extLst>
                <a:ext uri="{FF2B5EF4-FFF2-40B4-BE49-F238E27FC236}">
                  <a16:creationId xmlns:a16="http://schemas.microsoft.com/office/drawing/2014/main" id="{306CC32C-ED59-4143-9666-079FCA765B24}"/>
                </a:ext>
              </a:extLst>
            </p:cNvPr>
            <p:cNvSpPr>
              <a:spLocks/>
            </p:cNvSpPr>
            <p:nvPr userDrawn="1"/>
          </p:nvSpPr>
          <p:spPr bwMode="auto">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9" name="Freeform 8">
              <a:extLst>
                <a:ext uri="{FF2B5EF4-FFF2-40B4-BE49-F238E27FC236}">
                  <a16:creationId xmlns:a16="http://schemas.microsoft.com/office/drawing/2014/main" id="{72D0AA5C-FBE6-4EEB-9D9C-185DA0C6D18A}"/>
                </a:ext>
              </a:extLst>
            </p:cNvPr>
            <p:cNvSpPr>
              <a:spLocks/>
            </p:cNvSpPr>
            <p:nvPr userDrawn="1"/>
          </p:nvSpPr>
          <p:spPr bwMode="auto">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grpSp>
      <p:sp>
        <p:nvSpPr>
          <p:cNvPr id="14" name="Gentofte Kommune tekst">
            <a:extLst>
              <a:ext uri="{FF2B5EF4-FFF2-40B4-BE49-F238E27FC236}">
                <a16:creationId xmlns:a16="http://schemas.microsoft.com/office/drawing/2014/main" id="{1E0D8B67-A884-459B-92B2-A3FA2C726E52}"/>
              </a:ext>
              <a:ext uri="{C183D7F6-B498-43B3-948B-1728B52AA6E4}">
                <adec:decorative xmlns:adec="http://schemas.microsoft.com/office/drawing/2017/decorative" val="1"/>
              </a:ext>
            </a:extLst>
          </p:cNvPr>
          <p:cNvSpPr/>
          <p:nvPr userDrawn="1"/>
        </p:nvSpPr>
        <p:spPr>
          <a:xfrm>
            <a:off x="790576" y="6443499"/>
            <a:ext cx="136410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750" b="0" noProof="1">
                <a:solidFill>
                  <a:schemeClr val="tx1"/>
                </a:solidFill>
                <a:latin typeface="Berlingske Sans Offc Xbold" panose="02000903050000020004" pitchFamily="2" charset="0"/>
              </a:rPr>
              <a:t>Gentofte Kommune</a:t>
            </a:r>
          </a:p>
        </p:txBody>
      </p:sp>
      <p:sp>
        <p:nvSpPr>
          <p:cNvPr id="5" name="Tekstfelt 4">
            <a:extLst>
              <a:ext uri="{FF2B5EF4-FFF2-40B4-BE49-F238E27FC236}">
                <a16:creationId xmlns:a16="http://schemas.microsoft.com/office/drawing/2014/main" id="{FEB4C1E1-0608-4594-83EB-E49BF4FE621E}"/>
              </a:ext>
            </a:extLst>
          </p:cNvPr>
          <p:cNvSpPr txBox="1"/>
          <p:nvPr userDrawn="1"/>
        </p:nvSpPr>
        <p:spPr>
          <a:xfrm>
            <a:off x="2544477" y="334712"/>
            <a:ext cx="1750422" cy="2385268"/>
          </a:xfrm>
          <a:prstGeom prst="rect">
            <a:avLst/>
          </a:prstGeom>
          <a:noFill/>
        </p:spPr>
        <p:txBody>
          <a:bodyPr wrap="square" lIns="0" tIns="0" rIns="0" bIns="0" rtlCol="0">
            <a:spAutoFit/>
          </a:bodyPr>
          <a:lstStyle/>
          <a:p>
            <a:r>
              <a:rPr lang="da-DK" sz="15500" dirty="0">
                <a:solidFill>
                  <a:schemeClr val="tx1"/>
                </a:solidFill>
                <a:latin typeface="+mj-lt"/>
              </a:rPr>
              <a:t>“</a:t>
            </a:r>
          </a:p>
        </p:txBody>
      </p:sp>
      <p:sp>
        <p:nvSpPr>
          <p:cNvPr id="9" name="Text Placeholder 8">
            <a:extLst>
              <a:ext uri="{FF2B5EF4-FFF2-40B4-BE49-F238E27FC236}">
                <a16:creationId xmlns:a16="http://schemas.microsoft.com/office/drawing/2014/main" id="{F1A7C7D9-52CA-47B6-BD93-C4B35D9C2F6F}"/>
              </a:ext>
            </a:extLst>
          </p:cNvPr>
          <p:cNvSpPr>
            <a:spLocks noGrp="1"/>
          </p:cNvSpPr>
          <p:nvPr>
            <p:ph type="body" sz="quarter" idx="13" hasCustomPrompt="1"/>
          </p:nvPr>
        </p:nvSpPr>
        <p:spPr>
          <a:xfrm>
            <a:off x="2595563" y="1587421"/>
            <a:ext cx="6997700" cy="4362530"/>
          </a:xfrm>
        </p:spPr>
        <p:txBody>
          <a:bodyPr lIns="0" rIns="0"/>
          <a:lstStyle>
            <a:lvl1pPr marL="0" indent="0">
              <a:lnSpc>
                <a:spcPct val="95000"/>
              </a:lnSpc>
              <a:buFont typeface="Berlingske Sans Offc" panose="02000503050000020004" pitchFamily="2" charset="0"/>
              <a:buChar char="​"/>
              <a:defRPr sz="3500">
                <a:solidFill>
                  <a:schemeClr val="tx1"/>
                </a:solidFill>
                <a:latin typeface="+mj-lt"/>
              </a:defRPr>
            </a:lvl1pPr>
            <a:lvl2pPr marL="0" indent="0">
              <a:spcBef>
                <a:spcPts val="3000"/>
              </a:spcBef>
              <a:buFont typeface="Berlingske Sans Offc" panose="02000503050000020004" pitchFamily="2" charset="0"/>
              <a:buChar char="​"/>
              <a:defRPr sz="1500" b="0" i="0">
                <a:solidFill>
                  <a:schemeClr val="tx1"/>
                </a:solidFill>
                <a:latin typeface="+mj-lt"/>
              </a:defRPr>
            </a:lvl2pPr>
            <a:lvl3pPr marL="0" indent="0">
              <a:buFont typeface="Berlingske Sans Offc" panose="02000503050000020004" pitchFamily="2" charset="0"/>
              <a:buChar char="​"/>
              <a:defRPr i="1">
                <a:solidFill>
                  <a:schemeClr val="tx1"/>
                </a:solidFill>
                <a:latin typeface="+mj-lt"/>
              </a:defRPr>
            </a:lvl3pPr>
            <a:lvl4pPr marL="0" indent="0">
              <a:buFont typeface="Berlingske Sans Offc" panose="02000503050000020004" pitchFamily="2" charset="0"/>
              <a:buChar char="​"/>
              <a:defRPr i="1">
                <a:solidFill>
                  <a:schemeClr val="bg1"/>
                </a:solidFill>
                <a:latin typeface="+mj-lt"/>
              </a:defRPr>
            </a:lvl4pPr>
            <a:lvl5pPr>
              <a:defRPr sz="2200">
                <a:solidFill>
                  <a:schemeClr val="bg1"/>
                </a:solidFill>
              </a:defRPr>
            </a:lvl5pPr>
          </a:lstStyle>
          <a:p>
            <a:pPr lvl="0"/>
            <a:r>
              <a:rPr lang="da-DK" noProof="0" dirty="0"/>
              <a:t>Klik for at tilføje citat i flere linjer. Klik derefter ENTER for at få en ny linje, klik TAB for at indsætte navn eller kilde i korrekt tekst style, Berlingske Serif </a:t>
            </a:r>
            <a:r>
              <a:rPr lang="da-DK" noProof="0" dirty="0" err="1"/>
              <a:t>Text</a:t>
            </a:r>
            <a:r>
              <a:rPr lang="da-DK" noProof="0" dirty="0"/>
              <a:t> Light 20 pkt.</a:t>
            </a:r>
          </a:p>
          <a:p>
            <a:pPr lvl="1"/>
            <a:r>
              <a:rPr lang="da-DK" noProof="0" dirty="0"/>
              <a:t>Navn eller kilde</a:t>
            </a:r>
          </a:p>
          <a:p>
            <a:pPr lvl="2"/>
            <a:endParaRPr lang="da-DK" noProof="0" dirty="0"/>
          </a:p>
        </p:txBody>
      </p:sp>
      <p:sp>
        <p:nvSpPr>
          <p:cNvPr id="6" name="Footer Placeholder 5">
            <a:extLst>
              <a:ext uri="{FF2B5EF4-FFF2-40B4-BE49-F238E27FC236}">
                <a16:creationId xmlns:a16="http://schemas.microsoft.com/office/drawing/2014/main" id="{2A8A2F77-D16C-43F8-A102-F848509D105D}"/>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rgbClr val="000000"/>
                </a:solidFill>
              </a:defRPr>
            </a:lvl1pPr>
          </a:lstStyle>
          <a:p>
            <a:endParaRPr lang="da-DK" dirty="0"/>
          </a:p>
        </p:txBody>
      </p:sp>
      <p:sp>
        <p:nvSpPr>
          <p:cNvPr id="7" name="Slide Number Placeholder 6">
            <a:extLst>
              <a:ext uri="{FF2B5EF4-FFF2-40B4-BE49-F238E27FC236}">
                <a16:creationId xmlns:a16="http://schemas.microsoft.com/office/drawing/2014/main" id="{44482DBF-B785-45DD-A7F2-C27F119D7162}"/>
              </a:ext>
              <a:ext uri="{C183D7F6-B498-43B3-948B-1728B52AA6E4}">
                <adec:decorative xmlns:adec="http://schemas.microsoft.com/office/drawing/2017/decorative" val="1"/>
              </a:ext>
            </a:extLst>
          </p:cNvPr>
          <p:cNvSpPr>
            <a:spLocks noGrp="1"/>
          </p:cNvSpPr>
          <p:nvPr>
            <p:ph type="sldNum" sz="quarter" idx="16"/>
          </p:nvPr>
        </p:nvSpPr>
        <p:spPr/>
        <p:txBody>
          <a:bodyPr/>
          <a:lstStyle>
            <a:lvl1pPr>
              <a:defRPr>
                <a:solidFill>
                  <a:srgbClr val="000000"/>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66132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itat, mørk">
    <p:bg>
      <p:bgRef idx="1001">
        <a:schemeClr val="bg1"/>
      </p:bgRef>
    </p:bg>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C69E3935-18C9-440A-9F3D-AE3896C4B3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4"/>
          </p:nvPr>
        </p:nvSpPr>
        <p:spPr/>
        <p:txBody>
          <a:bodyPr/>
          <a:lstStyle>
            <a:lvl1pPr>
              <a:defRPr>
                <a:solidFill>
                  <a:schemeClr val="bg1"/>
                </a:solidFill>
              </a:defRPr>
            </a:lvl1pPr>
          </a:lstStyle>
          <a:p>
            <a:fld id="{C22A7152-3CFC-459F-8D61-52F52A4F1F84}" type="datetime2">
              <a:rPr lang="da-DK" smtClean="0"/>
              <a:t>29. juni 2026</a:t>
            </a:fld>
            <a:endParaRPr lang="da-DK" dirty="0"/>
          </a:p>
        </p:txBody>
      </p:sp>
      <p:grpSp>
        <p:nvGrpSpPr>
          <p:cNvPr id="15" name="Group 4">
            <a:extLst>
              <a:ext uri="{FF2B5EF4-FFF2-40B4-BE49-F238E27FC236}">
                <a16:creationId xmlns:a16="http://schemas.microsoft.com/office/drawing/2014/main" id="{93C2C764-E4A8-4B62-91AE-F8E6527FC796}"/>
              </a:ext>
            </a:extLst>
          </p:cNvPr>
          <p:cNvGrpSpPr>
            <a:grpSpLocks noChangeAspect="1"/>
          </p:cNvGrpSpPr>
          <p:nvPr userDrawn="1"/>
        </p:nvGrpSpPr>
        <p:grpSpPr bwMode="auto">
          <a:xfrm>
            <a:off x="790575" y="354129"/>
            <a:ext cx="228325" cy="216000"/>
            <a:chOff x="1477" y="-58"/>
            <a:chExt cx="4724" cy="4469"/>
          </a:xfrm>
          <a:solidFill>
            <a:schemeClr val="tx1"/>
          </a:solidFill>
        </p:grpSpPr>
        <p:sp>
          <p:nvSpPr>
            <p:cNvPr id="16" name="Freeform 5">
              <a:extLst>
                <a:ext uri="{FF2B5EF4-FFF2-40B4-BE49-F238E27FC236}">
                  <a16:creationId xmlns:a16="http://schemas.microsoft.com/office/drawing/2014/main" id="{CF0667FB-A234-4E3B-8390-4276ED625C59}"/>
                </a:ext>
              </a:extLst>
            </p:cNvPr>
            <p:cNvSpPr>
              <a:spLocks/>
            </p:cNvSpPr>
            <p:nvPr userDrawn="1"/>
          </p:nvSpPr>
          <p:spPr bwMode="auto">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7" name="Freeform 6">
              <a:extLst>
                <a:ext uri="{FF2B5EF4-FFF2-40B4-BE49-F238E27FC236}">
                  <a16:creationId xmlns:a16="http://schemas.microsoft.com/office/drawing/2014/main" id="{2EDAC7BB-6D3F-408A-96D9-644CC869AB98}"/>
                </a:ext>
              </a:extLst>
            </p:cNvPr>
            <p:cNvSpPr>
              <a:spLocks/>
            </p:cNvSpPr>
            <p:nvPr userDrawn="1"/>
          </p:nvSpPr>
          <p:spPr bwMode="auto">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8" name="Freeform 7">
              <a:extLst>
                <a:ext uri="{FF2B5EF4-FFF2-40B4-BE49-F238E27FC236}">
                  <a16:creationId xmlns:a16="http://schemas.microsoft.com/office/drawing/2014/main" id="{306CC32C-ED59-4143-9666-079FCA765B24}"/>
                </a:ext>
              </a:extLst>
            </p:cNvPr>
            <p:cNvSpPr>
              <a:spLocks/>
            </p:cNvSpPr>
            <p:nvPr userDrawn="1"/>
          </p:nvSpPr>
          <p:spPr bwMode="auto">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sp>
          <p:nvSpPr>
            <p:cNvPr id="19" name="Freeform 8">
              <a:extLst>
                <a:ext uri="{FF2B5EF4-FFF2-40B4-BE49-F238E27FC236}">
                  <a16:creationId xmlns:a16="http://schemas.microsoft.com/office/drawing/2014/main" id="{72D0AA5C-FBE6-4EEB-9D9C-185DA0C6D18A}"/>
                </a:ext>
              </a:extLst>
            </p:cNvPr>
            <p:cNvSpPr>
              <a:spLocks/>
            </p:cNvSpPr>
            <p:nvPr userDrawn="1"/>
          </p:nvSpPr>
          <p:spPr bwMode="auto">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solidFill>
                  <a:schemeClr val="bg1"/>
                </a:solidFill>
              </a:endParaRPr>
            </a:p>
          </p:txBody>
        </p:sp>
      </p:grpSp>
      <p:sp>
        <p:nvSpPr>
          <p:cNvPr id="14" name="Gentofte Kommune tekst">
            <a:extLst>
              <a:ext uri="{FF2B5EF4-FFF2-40B4-BE49-F238E27FC236}">
                <a16:creationId xmlns:a16="http://schemas.microsoft.com/office/drawing/2014/main" id="{1E0D8B67-A884-459B-92B2-A3FA2C726E52}"/>
              </a:ext>
              <a:ext uri="{C183D7F6-B498-43B3-948B-1728B52AA6E4}">
                <adec:decorative xmlns:adec="http://schemas.microsoft.com/office/drawing/2017/decorative" val="1"/>
              </a:ext>
            </a:extLst>
          </p:cNvPr>
          <p:cNvSpPr/>
          <p:nvPr userDrawn="1"/>
        </p:nvSpPr>
        <p:spPr>
          <a:xfrm>
            <a:off x="790576" y="6443499"/>
            <a:ext cx="136410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750" b="0" noProof="1">
                <a:solidFill>
                  <a:schemeClr val="tx1"/>
                </a:solidFill>
                <a:latin typeface="Berlingske Sans Offc Xbold" panose="02000903050000020004" pitchFamily="2" charset="0"/>
              </a:rPr>
              <a:t>Gentofte Kommune</a:t>
            </a:r>
          </a:p>
        </p:txBody>
      </p:sp>
      <p:sp>
        <p:nvSpPr>
          <p:cNvPr id="5" name="Tekstfelt 4">
            <a:extLst>
              <a:ext uri="{FF2B5EF4-FFF2-40B4-BE49-F238E27FC236}">
                <a16:creationId xmlns:a16="http://schemas.microsoft.com/office/drawing/2014/main" id="{FEB4C1E1-0608-4594-83EB-E49BF4FE621E}"/>
              </a:ext>
            </a:extLst>
          </p:cNvPr>
          <p:cNvSpPr txBox="1"/>
          <p:nvPr userDrawn="1"/>
        </p:nvSpPr>
        <p:spPr>
          <a:xfrm>
            <a:off x="2544477" y="334712"/>
            <a:ext cx="1750422" cy="2385268"/>
          </a:xfrm>
          <a:prstGeom prst="rect">
            <a:avLst/>
          </a:prstGeom>
          <a:noFill/>
        </p:spPr>
        <p:txBody>
          <a:bodyPr wrap="square" lIns="0" tIns="0" rIns="0" bIns="0" rtlCol="0">
            <a:spAutoFit/>
          </a:bodyPr>
          <a:lstStyle/>
          <a:p>
            <a:r>
              <a:rPr lang="da-DK" sz="15500" dirty="0">
                <a:solidFill>
                  <a:schemeClr val="tx1"/>
                </a:solidFill>
                <a:latin typeface="+mj-lt"/>
              </a:rPr>
              <a:t>“</a:t>
            </a:r>
          </a:p>
        </p:txBody>
      </p:sp>
      <p:sp>
        <p:nvSpPr>
          <p:cNvPr id="9" name="Text Placeholder 8">
            <a:extLst>
              <a:ext uri="{FF2B5EF4-FFF2-40B4-BE49-F238E27FC236}">
                <a16:creationId xmlns:a16="http://schemas.microsoft.com/office/drawing/2014/main" id="{F1A7C7D9-52CA-47B6-BD93-C4B35D9C2F6F}"/>
              </a:ext>
            </a:extLst>
          </p:cNvPr>
          <p:cNvSpPr>
            <a:spLocks noGrp="1"/>
          </p:cNvSpPr>
          <p:nvPr>
            <p:ph type="body" sz="quarter" idx="13" hasCustomPrompt="1"/>
          </p:nvPr>
        </p:nvSpPr>
        <p:spPr>
          <a:xfrm>
            <a:off x="2595563" y="1587421"/>
            <a:ext cx="6997700" cy="4362530"/>
          </a:xfrm>
        </p:spPr>
        <p:txBody>
          <a:bodyPr lIns="0" rIns="0"/>
          <a:lstStyle>
            <a:lvl1pPr marL="0" indent="0">
              <a:lnSpc>
                <a:spcPct val="95000"/>
              </a:lnSpc>
              <a:buFont typeface="Berlingske Sans Offc" panose="02000503050000020004" pitchFamily="2" charset="0"/>
              <a:buChar char="​"/>
              <a:defRPr sz="3500">
                <a:solidFill>
                  <a:schemeClr val="tx1"/>
                </a:solidFill>
                <a:latin typeface="+mj-lt"/>
              </a:defRPr>
            </a:lvl1pPr>
            <a:lvl2pPr marL="0" indent="0">
              <a:spcBef>
                <a:spcPts val="3000"/>
              </a:spcBef>
              <a:buFont typeface="Berlingske Sans Offc" panose="02000503050000020004" pitchFamily="2" charset="0"/>
              <a:buChar char="​"/>
              <a:defRPr sz="1500" b="0" i="0">
                <a:solidFill>
                  <a:schemeClr val="tx1"/>
                </a:solidFill>
                <a:latin typeface="+mj-lt"/>
              </a:defRPr>
            </a:lvl2pPr>
            <a:lvl3pPr marL="0" indent="0">
              <a:buFont typeface="Berlingske Sans Offc" panose="02000503050000020004" pitchFamily="2" charset="0"/>
              <a:buChar char="​"/>
              <a:defRPr i="1">
                <a:solidFill>
                  <a:schemeClr val="tx1"/>
                </a:solidFill>
                <a:latin typeface="+mj-lt"/>
              </a:defRPr>
            </a:lvl3pPr>
            <a:lvl4pPr marL="0" indent="0">
              <a:buFont typeface="Berlingske Sans Offc" panose="02000503050000020004" pitchFamily="2" charset="0"/>
              <a:buChar char="​"/>
              <a:defRPr i="1">
                <a:solidFill>
                  <a:schemeClr val="bg1"/>
                </a:solidFill>
                <a:latin typeface="+mj-lt"/>
              </a:defRPr>
            </a:lvl4pPr>
            <a:lvl5pPr>
              <a:defRPr sz="2200">
                <a:solidFill>
                  <a:schemeClr val="bg1"/>
                </a:solidFill>
              </a:defRPr>
            </a:lvl5pPr>
          </a:lstStyle>
          <a:p>
            <a:pPr lvl="0"/>
            <a:r>
              <a:rPr lang="da-DK" noProof="0" dirty="0"/>
              <a:t>Klik for at tilføje citat i flere linjer. Klik derefter ENTER for at få en ny linje, klik TAB for at indsætte navn eller kilde i korrekt tekst style, Berlingske Serif </a:t>
            </a:r>
            <a:r>
              <a:rPr lang="da-DK" noProof="0" dirty="0" err="1"/>
              <a:t>Text</a:t>
            </a:r>
            <a:r>
              <a:rPr lang="da-DK" noProof="0" dirty="0"/>
              <a:t> Light 20 pkt.</a:t>
            </a:r>
          </a:p>
          <a:p>
            <a:pPr lvl="1"/>
            <a:r>
              <a:rPr lang="da-DK" noProof="0" dirty="0"/>
              <a:t>Navn eller kilde</a:t>
            </a:r>
          </a:p>
          <a:p>
            <a:pPr lvl="2"/>
            <a:endParaRPr lang="da-DK" noProof="0" dirty="0"/>
          </a:p>
        </p:txBody>
      </p:sp>
      <p:sp>
        <p:nvSpPr>
          <p:cNvPr id="6" name="Footer Placeholder 5">
            <a:extLst>
              <a:ext uri="{FF2B5EF4-FFF2-40B4-BE49-F238E27FC236}">
                <a16:creationId xmlns:a16="http://schemas.microsoft.com/office/drawing/2014/main" id="{2A8A2F77-D16C-43F8-A102-F848509D105D}"/>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tx1"/>
                </a:solidFill>
              </a:defRPr>
            </a:lvl1pPr>
          </a:lstStyle>
          <a:p>
            <a:endParaRPr lang="da-DK" dirty="0"/>
          </a:p>
        </p:txBody>
      </p:sp>
      <p:sp>
        <p:nvSpPr>
          <p:cNvPr id="7" name="Slide Number Placeholder 6">
            <a:extLst>
              <a:ext uri="{FF2B5EF4-FFF2-40B4-BE49-F238E27FC236}">
                <a16:creationId xmlns:a16="http://schemas.microsoft.com/office/drawing/2014/main" id="{44482DBF-B785-45DD-A7F2-C27F119D7162}"/>
              </a:ext>
              <a:ext uri="{C183D7F6-B498-43B3-948B-1728B52AA6E4}">
                <adec:decorative xmlns:adec="http://schemas.microsoft.com/office/drawing/2017/decorative" val="1"/>
              </a:ext>
            </a:extLst>
          </p:cNvPr>
          <p:cNvSpPr>
            <a:spLocks noGrp="1"/>
          </p:cNvSpPr>
          <p:nvPr>
            <p:ph type="sldNum" sz="quarter" idx="16"/>
          </p:nvPr>
        </p:nvSpPr>
        <p:spPr/>
        <p:txBody>
          <a:bodyPr/>
          <a:lstStyle>
            <a:lvl1pPr>
              <a:defRPr>
                <a:solidFill>
                  <a:schemeClr val="tx1"/>
                </a:solid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241732716"/>
      </p:ext>
    </p:extLst>
  </p:cSld>
  <p:clrMapOvr>
    <a:overrideClrMapping bg1="dk1" tx1="lt1" bg2="dk2" tx2="lt2" accent1="accent1" accent2="accent2" accent3="accent3" accent4="accent4" accent5="accent5" accent6="accent6" hlink="hlink" folHlink="folHlink"/>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neskift, rød">
    <p:spTree>
      <p:nvGrpSpPr>
        <p:cNvPr id="1" name=""/>
        <p:cNvGrpSpPr/>
        <p:nvPr/>
      </p:nvGrpSpPr>
      <p:grpSpPr>
        <a:xfrm>
          <a:off x="0" y="0"/>
          <a:ext cx="0" cy="0"/>
          <a:chOff x="0" y="0"/>
          <a:chExt cx="0" cy="0"/>
        </a:xfrm>
      </p:grpSpPr>
      <p:sp>
        <p:nvSpPr>
          <p:cNvPr id="19" name="Pladsholder til dato 18" hidden="1">
            <a:extLst>
              <a:ext uri="{FF2B5EF4-FFF2-40B4-BE49-F238E27FC236}">
                <a16:creationId xmlns:a16="http://schemas.microsoft.com/office/drawing/2014/main" id="{1ADCF2C9-C4CB-4FFA-9D91-5040781579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E2D80AB1-DF32-4857-9F10-7A7A22BDD9B2}" type="datetime2">
              <a:rPr lang="da-DK" smtClean="0"/>
              <a:t>29. juni 2026</a:t>
            </a:fld>
            <a:endParaRPr lang="da-DK" dirty="0"/>
          </a:p>
        </p:txBody>
      </p:sp>
      <p:sp>
        <p:nvSpPr>
          <p:cNvPr id="7" name="Baggrundsfarve"/>
          <p:cNvSpPr/>
          <p:nvPr userDrawn="1"/>
        </p:nvSpPr>
        <p:spPr bwMode="white">
          <a:xfrm>
            <a:off x="0" y="0"/>
            <a:ext cx="12193200" cy="6861600"/>
          </a:xfrm>
          <a:prstGeom prst="rect">
            <a:avLst/>
          </a:prstGeom>
          <a:solidFill>
            <a:srgbClr val="FA4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grpSp>
        <p:nvGrpSpPr>
          <p:cNvPr id="11" name="Markør">
            <a:extLst>
              <a:ext uri="{FF2B5EF4-FFF2-40B4-BE49-F238E27FC236}">
                <a16:creationId xmlns:a16="http://schemas.microsoft.com/office/drawing/2014/main" id="{F2A256B8-42AE-441D-9C69-202408C10FBA}"/>
              </a:ext>
            </a:extLst>
          </p:cNvPr>
          <p:cNvGrpSpPr>
            <a:grpSpLocks noChangeAspect="1"/>
          </p:cNvGrpSpPr>
          <p:nvPr userDrawn="1"/>
        </p:nvGrpSpPr>
        <p:grpSpPr bwMode="black">
          <a:xfrm>
            <a:off x="790575" y="354129"/>
            <a:ext cx="228325" cy="216000"/>
            <a:chOff x="1477" y="-58"/>
            <a:chExt cx="4724" cy="4469"/>
          </a:xfrm>
          <a:solidFill>
            <a:srgbClr val="FFFFFF"/>
          </a:solidFill>
        </p:grpSpPr>
        <p:sp>
          <p:nvSpPr>
            <p:cNvPr id="12" name="Freeform 5">
              <a:extLst>
                <a:ext uri="{FF2B5EF4-FFF2-40B4-BE49-F238E27FC236}">
                  <a16:creationId xmlns:a16="http://schemas.microsoft.com/office/drawing/2014/main" id="{9000E3D2-D800-40E4-A1F7-095C02900B2A}"/>
                </a:ext>
              </a:extLst>
            </p:cNvPr>
            <p:cNvSpPr>
              <a:spLocks/>
            </p:cNvSpPr>
            <p:nvPr userDrawn="1"/>
          </p:nvSpPr>
          <p:spPr bwMode="black">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3" name="Freeform 6">
              <a:extLst>
                <a:ext uri="{FF2B5EF4-FFF2-40B4-BE49-F238E27FC236}">
                  <a16:creationId xmlns:a16="http://schemas.microsoft.com/office/drawing/2014/main" id="{354B7CB8-636F-4D9F-924A-2ED1900CF185}"/>
                </a:ext>
              </a:extLst>
            </p:cNvPr>
            <p:cNvSpPr>
              <a:spLocks/>
            </p:cNvSpPr>
            <p:nvPr userDrawn="1"/>
          </p:nvSpPr>
          <p:spPr bwMode="black">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4" name="Freeform 7">
              <a:extLst>
                <a:ext uri="{FF2B5EF4-FFF2-40B4-BE49-F238E27FC236}">
                  <a16:creationId xmlns:a16="http://schemas.microsoft.com/office/drawing/2014/main" id="{24EFCF33-335C-4E83-9463-819EE21EB4A3}"/>
                </a:ext>
              </a:extLst>
            </p:cNvPr>
            <p:cNvSpPr>
              <a:spLocks/>
            </p:cNvSpPr>
            <p:nvPr userDrawn="1"/>
          </p:nvSpPr>
          <p:spPr bwMode="black">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5" name="Freeform 8">
              <a:extLst>
                <a:ext uri="{FF2B5EF4-FFF2-40B4-BE49-F238E27FC236}">
                  <a16:creationId xmlns:a16="http://schemas.microsoft.com/office/drawing/2014/main" id="{870822D3-844E-4192-A901-E7471B428350}"/>
                </a:ext>
              </a:extLst>
            </p:cNvPr>
            <p:cNvSpPr>
              <a:spLocks/>
            </p:cNvSpPr>
            <p:nvPr userDrawn="1"/>
          </p:nvSpPr>
          <p:spPr bwMode="black">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16" name="Gentofte Kommune tekst">
            <a:extLst>
              <a:ext uri="{FF2B5EF4-FFF2-40B4-BE49-F238E27FC236}">
                <a16:creationId xmlns:a16="http://schemas.microsoft.com/office/drawing/2014/main" id="{22E7A923-E99F-4B3A-B557-DBA964D1BE2D}"/>
              </a:ext>
              <a:ext uri="{C183D7F6-B498-43B3-948B-1728B52AA6E4}">
                <adec:decorative xmlns:adec="http://schemas.microsoft.com/office/drawing/2017/decorative" val="1"/>
              </a:ext>
            </a:extLst>
          </p:cNvPr>
          <p:cNvSpPr/>
          <p:nvPr userDrawn="1"/>
        </p:nvSpPr>
        <p:spPr>
          <a:xfrm>
            <a:off x="790576" y="6443499"/>
            <a:ext cx="136410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750" b="0" noProof="1">
                <a:solidFill>
                  <a:srgbClr val="000000"/>
                </a:solidFill>
                <a:latin typeface="Berlingske Sans Offc Xbold" panose="02000903050000020004" pitchFamily="2" charset="0"/>
              </a:rPr>
              <a:t>Gentofte Kommune</a:t>
            </a:r>
          </a:p>
        </p:txBody>
      </p:sp>
      <p:sp>
        <p:nvSpPr>
          <p:cNvPr id="10" name="Titel 1">
            <a:extLst>
              <a:ext uri="{FF2B5EF4-FFF2-40B4-BE49-F238E27FC236}">
                <a16:creationId xmlns:a16="http://schemas.microsoft.com/office/drawing/2014/main" id="{C1AFD65B-4F74-4ED6-84BF-AB489A5BE129}"/>
              </a:ext>
            </a:extLst>
          </p:cNvPr>
          <p:cNvSpPr>
            <a:spLocks noGrp="1"/>
          </p:cNvSpPr>
          <p:nvPr>
            <p:ph type="title" hasCustomPrompt="1"/>
          </p:nvPr>
        </p:nvSpPr>
        <p:spPr>
          <a:xfrm>
            <a:off x="790575" y="1624985"/>
            <a:ext cx="7215188" cy="2635729"/>
          </a:xfrm>
        </p:spPr>
        <p:txBody>
          <a:bodyPr anchor="t" anchorCtr="0">
            <a:noAutofit/>
          </a:bodyPr>
          <a:lstStyle>
            <a:lvl1pPr>
              <a:lnSpc>
                <a:spcPct val="83000"/>
              </a:lnSpc>
              <a:defRPr sz="5000">
                <a:solidFill>
                  <a:schemeClr val="bg1"/>
                </a:solidFill>
              </a:defRPr>
            </a:lvl1pPr>
          </a:lstStyle>
          <a:p>
            <a:r>
              <a:rPr lang="da-DK" dirty="0"/>
              <a:t>Emneskift-skabelon</a:t>
            </a:r>
            <a:br>
              <a:rPr lang="da-DK" dirty="0"/>
            </a:br>
            <a:r>
              <a:rPr lang="da-DK" dirty="0"/>
              <a:t>Tilføj tekst i én eller flere linjer</a:t>
            </a:r>
          </a:p>
        </p:txBody>
      </p:sp>
      <p:sp>
        <p:nvSpPr>
          <p:cNvPr id="20" name="Pladsholder til sidefod 19">
            <a:extLst>
              <a:ext uri="{FF2B5EF4-FFF2-40B4-BE49-F238E27FC236}">
                <a16:creationId xmlns:a16="http://schemas.microsoft.com/office/drawing/2014/main" id="{7FA2B152-3787-476A-B8AE-FC8A9CA3D232}"/>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21" name="Pladsholder til slidenummer 20">
            <a:extLst>
              <a:ext uri="{FF2B5EF4-FFF2-40B4-BE49-F238E27FC236}">
                <a16:creationId xmlns:a16="http://schemas.microsoft.com/office/drawing/2014/main" id="{401FF971-122B-4986-ACBE-F61E52063F2A}"/>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2610704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neskift, mørk">
    <p:spTree>
      <p:nvGrpSpPr>
        <p:cNvPr id="1" name=""/>
        <p:cNvGrpSpPr/>
        <p:nvPr/>
      </p:nvGrpSpPr>
      <p:grpSpPr>
        <a:xfrm>
          <a:off x="0" y="0"/>
          <a:ext cx="0" cy="0"/>
          <a:chOff x="0" y="0"/>
          <a:chExt cx="0" cy="0"/>
        </a:xfrm>
      </p:grpSpPr>
      <p:sp>
        <p:nvSpPr>
          <p:cNvPr id="2" name="Pladsholder til dato 1" hidden="1">
            <a:extLst>
              <a:ext uri="{FF2B5EF4-FFF2-40B4-BE49-F238E27FC236}">
                <a16:creationId xmlns:a16="http://schemas.microsoft.com/office/drawing/2014/main" id="{552E5378-21B3-49B8-898F-509B56E2C5E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p>
            <a:fld id="{264119C3-6EB1-4E24-AF0C-749C2BDD5B55}" type="datetime2">
              <a:rPr lang="da-DK" smtClean="0"/>
              <a:t>29. juni 2026</a:t>
            </a:fld>
            <a:endParaRPr lang="da-DK" dirty="0"/>
          </a:p>
        </p:txBody>
      </p:sp>
      <p:sp>
        <p:nvSpPr>
          <p:cNvPr id="7" name="Baggrundsfarve"/>
          <p:cNvSpPr/>
          <p:nvPr userDrawn="1"/>
        </p:nvSpPr>
        <p:spPr bwMode="white">
          <a:xfrm>
            <a:off x="0" y="0"/>
            <a:ext cx="12193200" cy="6861600"/>
          </a:xfrm>
          <a:prstGeom prst="rect">
            <a:avLst/>
          </a:prstGeom>
          <a:solidFill>
            <a:srgbClr val="2F3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grpSp>
        <p:nvGrpSpPr>
          <p:cNvPr id="11" name="Markør">
            <a:extLst>
              <a:ext uri="{FF2B5EF4-FFF2-40B4-BE49-F238E27FC236}">
                <a16:creationId xmlns:a16="http://schemas.microsoft.com/office/drawing/2014/main" id="{F2A256B8-42AE-441D-9C69-202408C10FBA}"/>
              </a:ext>
            </a:extLst>
          </p:cNvPr>
          <p:cNvGrpSpPr>
            <a:grpSpLocks noChangeAspect="1"/>
          </p:cNvGrpSpPr>
          <p:nvPr userDrawn="1"/>
        </p:nvGrpSpPr>
        <p:grpSpPr bwMode="black">
          <a:xfrm>
            <a:off x="790575" y="354129"/>
            <a:ext cx="228325" cy="216000"/>
            <a:chOff x="1477" y="-58"/>
            <a:chExt cx="4724" cy="4469"/>
          </a:xfrm>
          <a:solidFill>
            <a:srgbClr val="FFFFFF"/>
          </a:solidFill>
        </p:grpSpPr>
        <p:sp>
          <p:nvSpPr>
            <p:cNvPr id="12" name="Freeform 5">
              <a:extLst>
                <a:ext uri="{FF2B5EF4-FFF2-40B4-BE49-F238E27FC236}">
                  <a16:creationId xmlns:a16="http://schemas.microsoft.com/office/drawing/2014/main" id="{9000E3D2-D800-40E4-A1F7-095C02900B2A}"/>
                </a:ext>
              </a:extLst>
            </p:cNvPr>
            <p:cNvSpPr>
              <a:spLocks/>
            </p:cNvSpPr>
            <p:nvPr userDrawn="1"/>
          </p:nvSpPr>
          <p:spPr bwMode="black">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3" name="Freeform 6">
              <a:extLst>
                <a:ext uri="{FF2B5EF4-FFF2-40B4-BE49-F238E27FC236}">
                  <a16:creationId xmlns:a16="http://schemas.microsoft.com/office/drawing/2014/main" id="{354B7CB8-636F-4D9F-924A-2ED1900CF185}"/>
                </a:ext>
              </a:extLst>
            </p:cNvPr>
            <p:cNvSpPr>
              <a:spLocks/>
            </p:cNvSpPr>
            <p:nvPr userDrawn="1"/>
          </p:nvSpPr>
          <p:spPr bwMode="black">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4" name="Freeform 7">
              <a:extLst>
                <a:ext uri="{FF2B5EF4-FFF2-40B4-BE49-F238E27FC236}">
                  <a16:creationId xmlns:a16="http://schemas.microsoft.com/office/drawing/2014/main" id="{24EFCF33-335C-4E83-9463-819EE21EB4A3}"/>
                </a:ext>
              </a:extLst>
            </p:cNvPr>
            <p:cNvSpPr>
              <a:spLocks/>
            </p:cNvSpPr>
            <p:nvPr userDrawn="1"/>
          </p:nvSpPr>
          <p:spPr bwMode="black">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5" name="Freeform 8">
              <a:extLst>
                <a:ext uri="{FF2B5EF4-FFF2-40B4-BE49-F238E27FC236}">
                  <a16:creationId xmlns:a16="http://schemas.microsoft.com/office/drawing/2014/main" id="{870822D3-844E-4192-A901-E7471B428350}"/>
                </a:ext>
              </a:extLst>
            </p:cNvPr>
            <p:cNvSpPr>
              <a:spLocks/>
            </p:cNvSpPr>
            <p:nvPr userDrawn="1"/>
          </p:nvSpPr>
          <p:spPr bwMode="black">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16" name="Gentofte Kommune tekst">
            <a:extLst>
              <a:ext uri="{FF2B5EF4-FFF2-40B4-BE49-F238E27FC236}">
                <a16:creationId xmlns:a16="http://schemas.microsoft.com/office/drawing/2014/main" id="{22E7A923-E99F-4B3A-B557-DBA964D1BE2D}"/>
              </a:ext>
              <a:ext uri="{C183D7F6-B498-43B3-948B-1728B52AA6E4}">
                <adec:decorative xmlns:adec="http://schemas.microsoft.com/office/drawing/2017/decorative" val="1"/>
              </a:ext>
            </a:extLst>
          </p:cNvPr>
          <p:cNvSpPr/>
          <p:nvPr userDrawn="1"/>
        </p:nvSpPr>
        <p:spPr>
          <a:xfrm>
            <a:off x="790576" y="6443499"/>
            <a:ext cx="136410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750" b="0" noProof="1">
                <a:solidFill>
                  <a:srgbClr val="FFFFFF"/>
                </a:solidFill>
                <a:latin typeface="Berlingske Sans Offc Xbold" panose="02000903050000020004" pitchFamily="2" charset="0"/>
              </a:rPr>
              <a:t>Gentofte Kommune</a:t>
            </a:r>
          </a:p>
        </p:txBody>
      </p:sp>
      <p:sp>
        <p:nvSpPr>
          <p:cNvPr id="10" name="Titel 1">
            <a:extLst>
              <a:ext uri="{FF2B5EF4-FFF2-40B4-BE49-F238E27FC236}">
                <a16:creationId xmlns:a16="http://schemas.microsoft.com/office/drawing/2014/main" id="{C1AFD65B-4F74-4ED6-84BF-AB489A5BE129}"/>
              </a:ext>
            </a:extLst>
          </p:cNvPr>
          <p:cNvSpPr>
            <a:spLocks noGrp="1"/>
          </p:cNvSpPr>
          <p:nvPr>
            <p:ph type="title" hasCustomPrompt="1"/>
          </p:nvPr>
        </p:nvSpPr>
        <p:spPr>
          <a:xfrm>
            <a:off x="790575" y="1624985"/>
            <a:ext cx="7215188" cy="2635729"/>
          </a:xfrm>
        </p:spPr>
        <p:txBody>
          <a:bodyPr anchor="t" anchorCtr="0">
            <a:noAutofit/>
          </a:bodyPr>
          <a:lstStyle>
            <a:lvl1pPr>
              <a:lnSpc>
                <a:spcPct val="83000"/>
              </a:lnSpc>
              <a:defRPr sz="5000">
                <a:solidFill>
                  <a:schemeClr val="bg1"/>
                </a:solidFill>
              </a:defRPr>
            </a:lvl1pPr>
          </a:lstStyle>
          <a:p>
            <a:r>
              <a:rPr lang="da-DK" dirty="0"/>
              <a:t>Emneskift-skabelon</a:t>
            </a:r>
            <a:br>
              <a:rPr lang="da-DK" dirty="0"/>
            </a:br>
            <a:r>
              <a:rPr lang="da-DK" dirty="0"/>
              <a:t>Tilføj tekst i én eller flere linjer</a:t>
            </a:r>
          </a:p>
        </p:txBody>
      </p:sp>
      <p:sp>
        <p:nvSpPr>
          <p:cNvPr id="3" name="Pladsholder til sidefod 2">
            <a:extLst>
              <a:ext uri="{FF2B5EF4-FFF2-40B4-BE49-F238E27FC236}">
                <a16:creationId xmlns:a16="http://schemas.microsoft.com/office/drawing/2014/main" id="{3A1622D6-5FD3-4BBF-BA18-47BFD63679E4}"/>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endParaRPr lang="da-DK" dirty="0"/>
          </a:p>
        </p:txBody>
      </p:sp>
      <p:sp>
        <p:nvSpPr>
          <p:cNvPr id="4" name="Pladsholder til slidenummer 3">
            <a:extLst>
              <a:ext uri="{FF2B5EF4-FFF2-40B4-BE49-F238E27FC236}">
                <a16:creationId xmlns:a16="http://schemas.microsoft.com/office/drawing/2014/main" id="{F98CD054-B61C-4383-A4E6-BDD259524EE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301982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neskift, indsæt lyst billede">
    <p:spTree>
      <p:nvGrpSpPr>
        <p:cNvPr id="1" name=""/>
        <p:cNvGrpSpPr/>
        <p:nvPr/>
      </p:nvGrpSpPr>
      <p:grpSpPr>
        <a:xfrm>
          <a:off x="0" y="0"/>
          <a:ext cx="0" cy="0"/>
          <a:chOff x="0" y="0"/>
          <a:chExt cx="0" cy="0"/>
        </a:xfrm>
      </p:grpSpPr>
      <p:sp>
        <p:nvSpPr>
          <p:cNvPr id="19" name="Pladsholder til dato 18" hidden="1">
            <a:extLst>
              <a:ext uri="{FF2B5EF4-FFF2-40B4-BE49-F238E27FC236}">
                <a16:creationId xmlns:a16="http://schemas.microsoft.com/office/drawing/2014/main" id="{1ADCF2C9-C4CB-4FFA-9D91-5040781579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lvl1pPr>
              <a:defRPr>
                <a:solidFill>
                  <a:schemeClr val="tx1"/>
                </a:solidFill>
              </a:defRPr>
            </a:lvl1pPr>
          </a:lstStyle>
          <a:p>
            <a:fld id="{96BC4985-67DF-4C06-BCA5-7A90A26D0A0C}" type="datetime2">
              <a:rPr lang="da-DK" smtClean="0"/>
              <a:t>29. juni 2026</a:t>
            </a:fld>
            <a:endParaRPr lang="da-DK" dirty="0"/>
          </a:p>
        </p:txBody>
      </p:sp>
      <p:sp>
        <p:nvSpPr>
          <p:cNvPr id="7" name="Baggrundsfarve"/>
          <p:cNvSpPr/>
          <p:nvPr userDrawn="1"/>
        </p:nvSpPr>
        <p:spPr>
          <a:xfrm>
            <a:off x="0" y="0"/>
            <a:ext cx="12193200" cy="686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3" name="Pladsholder til billede 32">
            <a:extLst>
              <a:ext uri="{FF2B5EF4-FFF2-40B4-BE49-F238E27FC236}">
                <a16:creationId xmlns:a16="http://schemas.microsoft.com/office/drawing/2014/main" id="{6A880F5F-097A-4F60-A21E-ED5E6444CE39}"/>
              </a:ext>
            </a:extLst>
          </p:cNvPr>
          <p:cNvSpPr>
            <a:spLocks noGrp="1"/>
          </p:cNvSpPr>
          <p:nvPr>
            <p:ph type="pic" sz="quarter" idx="18" hasCustomPrompt="1"/>
          </p:nvPr>
        </p:nvSpPr>
        <p:spPr>
          <a:xfrm>
            <a:off x="0" y="0"/>
            <a:ext cx="12193200" cy="6861600"/>
          </a:xfrm>
        </p:spPr>
        <p:txBody>
          <a:bodyPr tIns="72000"/>
          <a:lstStyle>
            <a:lvl1pPr marL="0" indent="0" algn="ctr">
              <a:buNone/>
              <a:defRPr/>
            </a:lvl1pPr>
          </a:lstStyle>
          <a:p>
            <a:r>
              <a:rPr lang="da-DK" dirty="0"/>
              <a:t>Klik her og indsæt lyst billede, via fanen Indsæt, Billeder</a:t>
            </a:r>
          </a:p>
        </p:txBody>
      </p:sp>
      <p:sp>
        <p:nvSpPr>
          <p:cNvPr id="31" name="Kombinationstegning: Markør">
            <a:extLst>
              <a:ext uri="{FF2B5EF4-FFF2-40B4-BE49-F238E27FC236}">
                <a16:creationId xmlns:a16="http://schemas.microsoft.com/office/drawing/2014/main" id="{1450B71B-0DB9-4405-B156-585424EADEE4}"/>
              </a:ext>
            </a:extLst>
          </p:cNvPr>
          <p:cNvSpPr>
            <a:spLocks noGrp="1"/>
          </p:cNvSpPr>
          <p:nvPr>
            <p:ph type="body" sz="quarter" idx="17" hasCustomPrompt="1"/>
          </p:nvPr>
        </p:nvSpPr>
        <p:spPr>
          <a:xfrm>
            <a:off x="792000" y="352800"/>
            <a:ext cx="231711" cy="216000"/>
          </a:xfrm>
          <a:custGeom>
            <a:avLst/>
            <a:gdLst>
              <a:gd name="connsiteX0" fmla="*/ 5343826 w 7361030"/>
              <a:gd name="connsiteY0" fmla="*/ 3893683 h 6861923"/>
              <a:gd name="connsiteX1" fmla="*/ 5735457 w 7361030"/>
              <a:gd name="connsiteY1" fmla="*/ 3961210 h 6861923"/>
              <a:gd name="connsiteX2" fmla="*/ 6362621 w 7361030"/>
              <a:gd name="connsiteY2" fmla="*/ 4289926 h 6861923"/>
              <a:gd name="connsiteX3" fmla="*/ 7350758 w 7361030"/>
              <a:gd name="connsiteY3" fmla="*/ 6504220 h 6861923"/>
              <a:gd name="connsiteX4" fmla="*/ 7340674 w 7361030"/>
              <a:gd name="connsiteY4" fmla="*/ 6603036 h 6861923"/>
              <a:gd name="connsiteX5" fmla="*/ 7249927 w 7361030"/>
              <a:gd name="connsiteY5" fmla="*/ 6645386 h 6861923"/>
              <a:gd name="connsiteX6" fmla="*/ 4880416 w 7361030"/>
              <a:gd name="connsiteY6" fmla="*/ 6407420 h 6861923"/>
              <a:gd name="connsiteX7" fmla="*/ 4366182 w 7361030"/>
              <a:gd name="connsiteY7" fmla="*/ 5895188 h 6861923"/>
              <a:gd name="connsiteX8" fmla="*/ 4337949 w 7361030"/>
              <a:gd name="connsiteY8" fmla="*/ 4412942 h 6861923"/>
              <a:gd name="connsiteX9" fmla="*/ 5343826 w 7361030"/>
              <a:gd name="connsiteY9" fmla="*/ 3893683 h 6861923"/>
              <a:gd name="connsiteX10" fmla="*/ 2016484 w 7361030"/>
              <a:gd name="connsiteY10" fmla="*/ 3893683 h 6861923"/>
              <a:gd name="connsiteX11" fmla="*/ 3021510 w 7361030"/>
              <a:gd name="connsiteY11" fmla="*/ 4412942 h 6861923"/>
              <a:gd name="connsiteX12" fmla="*/ 2993277 w 7361030"/>
              <a:gd name="connsiteY12" fmla="*/ 5895188 h 6861923"/>
              <a:gd name="connsiteX13" fmla="*/ 2479043 w 7361030"/>
              <a:gd name="connsiteY13" fmla="*/ 6407420 h 6861923"/>
              <a:gd name="connsiteX14" fmla="*/ 111548 w 7361030"/>
              <a:gd name="connsiteY14" fmla="*/ 6645386 h 6861923"/>
              <a:gd name="connsiteX15" fmla="*/ 20801 w 7361030"/>
              <a:gd name="connsiteY15" fmla="*/ 6603036 h 6861923"/>
              <a:gd name="connsiteX16" fmla="*/ 10718 w 7361030"/>
              <a:gd name="connsiteY16" fmla="*/ 6504220 h 6861923"/>
              <a:gd name="connsiteX17" fmla="*/ 996838 w 7361030"/>
              <a:gd name="connsiteY17" fmla="*/ 4289926 h 6861923"/>
              <a:gd name="connsiteX18" fmla="*/ 1626019 w 7361030"/>
              <a:gd name="connsiteY18" fmla="*/ 3961210 h 6861923"/>
              <a:gd name="connsiteX19" fmla="*/ 2016484 w 7361030"/>
              <a:gd name="connsiteY19" fmla="*/ 3893683 h 6861923"/>
              <a:gd name="connsiteX20" fmla="*/ 1015901 w 7361030"/>
              <a:gd name="connsiteY20" fmla="*/ 101087 h 6861923"/>
              <a:gd name="connsiteX21" fmla="*/ 2479043 w 7361030"/>
              <a:gd name="connsiteY21" fmla="*/ 554665 h 6861923"/>
              <a:gd name="connsiteX22" fmla="*/ 2993277 w 7361030"/>
              <a:gd name="connsiteY22" fmla="*/ 1067150 h 6861923"/>
              <a:gd name="connsiteX23" fmla="*/ 3021510 w 7361030"/>
              <a:gd name="connsiteY23" fmla="*/ 2550126 h 6861923"/>
              <a:gd name="connsiteX24" fmla="*/ 1626019 w 7361030"/>
              <a:gd name="connsiteY24" fmla="*/ 3002081 h 6861923"/>
              <a:gd name="connsiteX25" fmla="*/ 996838 w 7361030"/>
              <a:gd name="connsiteY25" fmla="*/ 2673203 h 6861923"/>
              <a:gd name="connsiteX26" fmla="*/ 10718 w 7361030"/>
              <a:gd name="connsiteY26" fmla="*/ 457818 h 6861923"/>
              <a:gd name="connsiteX27" fmla="*/ 20801 w 7361030"/>
              <a:gd name="connsiteY27" fmla="*/ 358953 h 6861923"/>
              <a:gd name="connsiteX28" fmla="*/ 111548 w 7361030"/>
              <a:gd name="connsiteY28" fmla="*/ 316582 h 6861923"/>
              <a:gd name="connsiteX29" fmla="*/ 1015901 w 7361030"/>
              <a:gd name="connsiteY29" fmla="*/ 101087 h 6861923"/>
              <a:gd name="connsiteX30" fmla="*/ 5366690 w 7361030"/>
              <a:gd name="connsiteY30" fmla="*/ 604 h 6861923"/>
              <a:gd name="connsiteX31" fmla="*/ 5925528 w 7361030"/>
              <a:gd name="connsiteY31" fmla="*/ 220517 h 6861923"/>
              <a:gd name="connsiteX32" fmla="*/ 6046521 w 7361030"/>
              <a:gd name="connsiteY32" fmla="*/ 993239 h 6861923"/>
              <a:gd name="connsiteX33" fmla="*/ 6046521 w 7361030"/>
              <a:gd name="connsiteY33" fmla="*/ 995257 h 6861923"/>
              <a:gd name="connsiteX34" fmla="*/ 6084835 w 7361030"/>
              <a:gd name="connsiteY34" fmla="*/ 1243416 h 6861923"/>
              <a:gd name="connsiteX35" fmla="*/ 6328838 w 7361030"/>
              <a:gd name="connsiteY35" fmla="*/ 1303942 h 6861923"/>
              <a:gd name="connsiteX36" fmla="*/ 6330855 w 7361030"/>
              <a:gd name="connsiteY36" fmla="*/ 1301925 h 6861923"/>
              <a:gd name="connsiteX37" fmla="*/ 7089079 w 7361030"/>
              <a:gd name="connsiteY37" fmla="*/ 1491575 h 6861923"/>
              <a:gd name="connsiteX38" fmla="*/ 6941871 w 7361030"/>
              <a:gd name="connsiteY38" fmla="*/ 2661755 h 6861923"/>
              <a:gd name="connsiteX39" fmla="*/ 6556709 w 7361030"/>
              <a:gd name="connsiteY39" fmla="*/ 2885703 h 6861923"/>
              <a:gd name="connsiteX40" fmla="*/ 6556709 w 7361030"/>
              <a:gd name="connsiteY40" fmla="*/ 2887720 h 6861923"/>
              <a:gd name="connsiteX41" fmla="*/ 4699463 w 7361030"/>
              <a:gd name="connsiteY41" fmla="*/ 2974475 h 6861923"/>
              <a:gd name="connsiteX42" fmla="*/ 4388913 w 7361030"/>
              <a:gd name="connsiteY42" fmla="*/ 2798948 h 6861923"/>
              <a:gd name="connsiteX43" fmla="*/ 4241705 w 7361030"/>
              <a:gd name="connsiteY43" fmla="*/ 2474122 h 6861923"/>
              <a:gd name="connsiteX44" fmla="*/ 4489741 w 7361030"/>
              <a:gd name="connsiteY44" fmla="*/ 630080 h 6861923"/>
              <a:gd name="connsiteX45" fmla="*/ 4745843 w 7361030"/>
              <a:gd name="connsiteY45" fmla="*/ 264903 h 6861923"/>
              <a:gd name="connsiteX46" fmla="*/ 5366690 w 7361030"/>
              <a:gd name="connsiteY46" fmla="*/ 604 h 686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361030" h="6861923">
                <a:moveTo>
                  <a:pt x="5343826" y="3893683"/>
                </a:moveTo>
                <a:cubicBezTo>
                  <a:pt x="5474684" y="3894408"/>
                  <a:pt x="5606898" y="3916339"/>
                  <a:pt x="5735457" y="3961210"/>
                </a:cubicBezTo>
                <a:cubicBezTo>
                  <a:pt x="5957283" y="4039860"/>
                  <a:pt x="6169027" y="4148760"/>
                  <a:pt x="6362621" y="4289926"/>
                </a:cubicBezTo>
                <a:cubicBezTo>
                  <a:pt x="7052300" y="4796108"/>
                  <a:pt x="7429405" y="5643106"/>
                  <a:pt x="7350758" y="6504220"/>
                </a:cubicBezTo>
                <a:cubicBezTo>
                  <a:pt x="7350758" y="6504220"/>
                  <a:pt x="7350758" y="6504220"/>
                  <a:pt x="7340674" y="6603036"/>
                </a:cubicBezTo>
                <a:cubicBezTo>
                  <a:pt x="7340674" y="6603036"/>
                  <a:pt x="7340674" y="6603036"/>
                  <a:pt x="7249927" y="6645386"/>
                </a:cubicBezTo>
                <a:cubicBezTo>
                  <a:pt x="6479584" y="7004352"/>
                  <a:pt x="5572112" y="6911586"/>
                  <a:pt x="4880416" y="6407420"/>
                </a:cubicBezTo>
                <a:cubicBezTo>
                  <a:pt x="4686822" y="6264237"/>
                  <a:pt x="4513394" y="6092821"/>
                  <a:pt x="4366182" y="5895188"/>
                </a:cubicBezTo>
                <a:cubicBezTo>
                  <a:pt x="4039492" y="5455556"/>
                  <a:pt x="4027392" y="4860641"/>
                  <a:pt x="4337949" y="4412942"/>
                </a:cubicBezTo>
                <a:cubicBezTo>
                  <a:pt x="4570867" y="4080193"/>
                  <a:pt x="4951249" y="3891509"/>
                  <a:pt x="5343826" y="3893683"/>
                </a:cubicBezTo>
                <a:close/>
                <a:moveTo>
                  <a:pt x="2016484" y="3893683"/>
                </a:moveTo>
                <a:cubicBezTo>
                  <a:pt x="2408210" y="3891509"/>
                  <a:pt x="2788592" y="4080193"/>
                  <a:pt x="3021510" y="4412942"/>
                </a:cubicBezTo>
                <a:cubicBezTo>
                  <a:pt x="3332067" y="4860641"/>
                  <a:pt x="3321984" y="5455556"/>
                  <a:pt x="2993277" y="5895188"/>
                </a:cubicBezTo>
                <a:cubicBezTo>
                  <a:pt x="2846065" y="6092821"/>
                  <a:pt x="2674654" y="6264237"/>
                  <a:pt x="2479043" y="6407420"/>
                </a:cubicBezTo>
                <a:cubicBezTo>
                  <a:pt x="1787347" y="6911586"/>
                  <a:pt x="879875" y="7004352"/>
                  <a:pt x="111548" y="6645386"/>
                </a:cubicBezTo>
                <a:cubicBezTo>
                  <a:pt x="111548" y="6645386"/>
                  <a:pt x="111548" y="6645386"/>
                  <a:pt x="20801" y="6603036"/>
                </a:cubicBezTo>
                <a:cubicBezTo>
                  <a:pt x="20801" y="6603036"/>
                  <a:pt x="20801" y="6603036"/>
                  <a:pt x="10718" y="6504220"/>
                </a:cubicBezTo>
                <a:cubicBezTo>
                  <a:pt x="-69946" y="5643106"/>
                  <a:pt x="309176" y="4796108"/>
                  <a:pt x="996838" y="4289926"/>
                </a:cubicBezTo>
                <a:cubicBezTo>
                  <a:pt x="1190432" y="4148760"/>
                  <a:pt x="1402176" y="4039860"/>
                  <a:pt x="1626019" y="3961210"/>
                </a:cubicBezTo>
                <a:cubicBezTo>
                  <a:pt x="1754073" y="3916339"/>
                  <a:pt x="1885909" y="3894408"/>
                  <a:pt x="2016484" y="3893683"/>
                </a:cubicBezTo>
                <a:close/>
                <a:moveTo>
                  <a:pt x="1015901" y="101087"/>
                </a:moveTo>
                <a:cubicBezTo>
                  <a:pt x="1530136" y="84930"/>
                  <a:pt x="2046733" y="239406"/>
                  <a:pt x="2479043" y="554665"/>
                </a:cubicBezTo>
                <a:cubicBezTo>
                  <a:pt x="2674654" y="697919"/>
                  <a:pt x="2846065" y="869419"/>
                  <a:pt x="2993277" y="1067150"/>
                </a:cubicBezTo>
                <a:cubicBezTo>
                  <a:pt x="3321984" y="1506998"/>
                  <a:pt x="3332067" y="2102206"/>
                  <a:pt x="3021510" y="2550126"/>
                </a:cubicBezTo>
                <a:cubicBezTo>
                  <a:pt x="2710952" y="2994010"/>
                  <a:pt x="2138237" y="3181652"/>
                  <a:pt x="1626019" y="3002081"/>
                </a:cubicBezTo>
                <a:cubicBezTo>
                  <a:pt x="1402176" y="2923392"/>
                  <a:pt x="1190432" y="2814439"/>
                  <a:pt x="996838" y="2673203"/>
                </a:cubicBezTo>
                <a:cubicBezTo>
                  <a:pt x="309176" y="2166771"/>
                  <a:pt x="-69946" y="1319356"/>
                  <a:pt x="10718" y="457818"/>
                </a:cubicBezTo>
                <a:cubicBezTo>
                  <a:pt x="10718" y="457818"/>
                  <a:pt x="10718" y="457818"/>
                  <a:pt x="20801" y="358953"/>
                </a:cubicBezTo>
                <a:cubicBezTo>
                  <a:pt x="20801" y="358953"/>
                  <a:pt x="20801" y="358953"/>
                  <a:pt x="111548" y="316582"/>
                </a:cubicBezTo>
                <a:cubicBezTo>
                  <a:pt x="399671" y="181903"/>
                  <a:pt x="707361" y="110781"/>
                  <a:pt x="1015901" y="101087"/>
                </a:cubicBezTo>
                <a:close/>
                <a:moveTo>
                  <a:pt x="5366690" y="604"/>
                </a:moveTo>
                <a:cubicBezTo>
                  <a:pt x="5580193" y="-7466"/>
                  <a:pt x="5783360" y="65166"/>
                  <a:pt x="5925528" y="220517"/>
                </a:cubicBezTo>
                <a:cubicBezTo>
                  <a:pt x="6111050" y="424290"/>
                  <a:pt x="6147348" y="720870"/>
                  <a:pt x="6046521" y="993239"/>
                </a:cubicBezTo>
                <a:cubicBezTo>
                  <a:pt x="6046521" y="993239"/>
                  <a:pt x="6046521" y="993239"/>
                  <a:pt x="6046521" y="995257"/>
                </a:cubicBezTo>
                <a:cubicBezTo>
                  <a:pt x="6014256" y="1082012"/>
                  <a:pt x="6024339" y="1178854"/>
                  <a:pt x="6084835" y="1243416"/>
                </a:cubicBezTo>
                <a:cubicBezTo>
                  <a:pt x="6145332" y="1309995"/>
                  <a:pt x="6238093" y="1328153"/>
                  <a:pt x="6328838" y="1303942"/>
                </a:cubicBezTo>
                <a:cubicBezTo>
                  <a:pt x="6328838" y="1303942"/>
                  <a:pt x="6328838" y="1303942"/>
                  <a:pt x="6330855" y="1301925"/>
                </a:cubicBezTo>
                <a:cubicBezTo>
                  <a:pt x="6611156" y="1225258"/>
                  <a:pt x="6903556" y="1287802"/>
                  <a:pt x="7089079" y="1491575"/>
                </a:cubicBezTo>
                <a:cubicBezTo>
                  <a:pt x="7375430" y="1802278"/>
                  <a:pt x="7308884" y="2326841"/>
                  <a:pt x="6941871" y="2661755"/>
                </a:cubicBezTo>
                <a:cubicBezTo>
                  <a:pt x="6826927" y="2768685"/>
                  <a:pt x="6693834" y="2843335"/>
                  <a:pt x="6556709" y="2885703"/>
                </a:cubicBezTo>
                <a:cubicBezTo>
                  <a:pt x="6556709" y="2885703"/>
                  <a:pt x="6556709" y="2885703"/>
                  <a:pt x="6556709" y="2887720"/>
                </a:cubicBezTo>
                <a:cubicBezTo>
                  <a:pt x="5903345" y="3119739"/>
                  <a:pt x="5381058" y="3109651"/>
                  <a:pt x="4699463" y="2974475"/>
                </a:cubicBezTo>
                <a:cubicBezTo>
                  <a:pt x="4576453" y="2954300"/>
                  <a:pt x="4473608" y="2891756"/>
                  <a:pt x="4388913" y="2798948"/>
                </a:cubicBezTo>
                <a:cubicBezTo>
                  <a:pt x="4304218" y="2706141"/>
                  <a:pt x="4251788" y="2597193"/>
                  <a:pt x="4241705" y="2474122"/>
                </a:cubicBezTo>
                <a:cubicBezTo>
                  <a:pt x="4167092" y="1784120"/>
                  <a:pt x="4201374" y="1263591"/>
                  <a:pt x="4489741" y="630080"/>
                </a:cubicBezTo>
                <a:cubicBezTo>
                  <a:pt x="4544188" y="498939"/>
                  <a:pt x="4628883" y="373851"/>
                  <a:pt x="4745843" y="264903"/>
                </a:cubicBezTo>
                <a:cubicBezTo>
                  <a:pt x="4929350" y="97446"/>
                  <a:pt x="5153187" y="8674"/>
                  <a:pt x="5366690" y="604"/>
                </a:cubicBezTo>
                <a:close/>
              </a:path>
            </a:pathLst>
          </a:custGeom>
          <a:solidFill>
            <a:schemeClr val="tx1"/>
          </a:solidFill>
        </p:spPr>
        <p:txBody>
          <a:bodyPr wrap="none" bIns="1404000">
            <a:noAutofit/>
          </a:bodyPr>
          <a:lstStyle>
            <a:lvl1pPr marL="0" indent="0">
              <a:buNone/>
              <a:defRPr sz="900"/>
            </a:lvl1pPr>
            <a:lvl2pPr marL="0" indent="0">
              <a:buNone/>
              <a:defRPr sz="100"/>
            </a:lvl2pPr>
            <a:lvl3pPr marL="0" indent="0">
              <a:buNone/>
              <a:defRPr sz="100"/>
            </a:lvl3pPr>
            <a:lvl4pPr marL="0" indent="0">
              <a:buNone/>
              <a:defRPr sz="100"/>
            </a:lvl4pPr>
            <a:lvl5pPr marL="0" indent="0">
              <a:buNone/>
              <a:defRPr sz="100"/>
            </a:lvl5pPr>
          </a:lstStyle>
          <a:p>
            <a:pPr lvl="0"/>
            <a:r>
              <a:rPr lang="da-DK" noProof="1"/>
              <a:t>Skift til hvid Fyld farve på markør, hvis billedet er for mørkt i toppen, alternativt skift til layout Breaker, indsæt billede (B)</a:t>
            </a:r>
          </a:p>
        </p:txBody>
      </p:sp>
      <p:sp>
        <p:nvSpPr>
          <p:cNvPr id="35" name="Pladsholder til tekst 34">
            <a:extLst>
              <a:ext uri="{FF2B5EF4-FFF2-40B4-BE49-F238E27FC236}">
                <a16:creationId xmlns:a16="http://schemas.microsoft.com/office/drawing/2014/main" id="{F098E687-4A63-4C5B-8E91-133A08EC4C6E}"/>
              </a:ext>
              <a:ext uri="{C183D7F6-B498-43B3-948B-1728B52AA6E4}">
                <adec:decorative xmlns:adec="http://schemas.microsoft.com/office/drawing/2017/decorative" val="1"/>
              </a:ext>
            </a:extLst>
          </p:cNvPr>
          <p:cNvSpPr>
            <a:spLocks noGrp="1"/>
          </p:cNvSpPr>
          <p:nvPr>
            <p:ph type="body" sz="quarter" idx="19" hasCustomPrompt="1"/>
          </p:nvPr>
        </p:nvSpPr>
        <p:spPr>
          <a:xfrm>
            <a:off x="792000" y="6498000"/>
            <a:ext cx="864000" cy="72000"/>
          </a:xfrm>
          <a:blipFill>
            <a:blip r:embed="rId2"/>
            <a:stretch>
              <a:fillRect/>
            </a:stretch>
          </a:blipFill>
        </p:spPr>
        <p:txBody>
          <a:bodyPr/>
          <a:lstStyle>
            <a:lvl1pPr marL="0" indent="0">
              <a:buNone/>
              <a:defRPr sz="100">
                <a:noFill/>
              </a:defRPr>
            </a:lvl1pPr>
            <a:lvl2pPr marL="0" indent="0">
              <a:buNone/>
              <a:defRPr sz="100"/>
            </a:lvl2pPr>
            <a:lvl3pPr marL="0" indent="0">
              <a:buNone/>
              <a:defRPr sz="100"/>
            </a:lvl3pPr>
            <a:lvl4pPr marL="0" indent="0">
              <a:buNone/>
              <a:defRPr sz="100"/>
            </a:lvl4pPr>
            <a:lvl5pPr marL="0" indent="0">
              <a:buNone/>
              <a:defRPr sz="100"/>
            </a:lvl5pPr>
          </a:lstStyle>
          <a:p>
            <a:pPr lvl="0"/>
            <a:r>
              <a:rPr lang="da-DK" dirty="0"/>
              <a:t>.</a:t>
            </a:r>
          </a:p>
        </p:txBody>
      </p:sp>
      <p:sp>
        <p:nvSpPr>
          <p:cNvPr id="10" name="Titel 1">
            <a:extLst>
              <a:ext uri="{FF2B5EF4-FFF2-40B4-BE49-F238E27FC236}">
                <a16:creationId xmlns:a16="http://schemas.microsoft.com/office/drawing/2014/main" id="{C1AFD65B-4F74-4ED6-84BF-AB489A5BE129}"/>
              </a:ext>
            </a:extLst>
          </p:cNvPr>
          <p:cNvSpPr>
            <a:spLocks noGrp="1"/>
          </p:cNvSpPr>
          <p:nvPr>
            <p:ph type="title" hasCustomPrompt="1"/>
          </p:nvPr>
        </p:nvSpPr>
        <p:spPr>
          <a:xfrm>
            <a:off x="790575" y="1624985"/>
            <a:ext cx="7215188" cy="2635729"/>
          </a:xfrm>
        </p:spPr>
        <p:txBody>
          <a:bodyPr anchor="t" anchorCtr="0">
            <a:noAutofit/>
          </a:bodyPr>
          <a:lstStyle>
            <a:lvl1pPr>
              <a:lnSpc>
                <a:spcPct val="83000"/>
              </a:lnSpc>
              <a:defRPr sz="5000">
                <a:solidFill>
                  <a:schemeClr val="tx1"/>
                </a:solidFill>
              </a:defRPr>
            </a:lvl1pPr>
          </a:lstStyle>
          <a:p>
            <a:r>
              <a:rPr lang="da-DK" dirty="0"/>
              <a:t>Emneskift-skabelon evt.</a:t>
            </a:r>
            <a:br>
              <a:rPr lang="da-DK" dirty="0"/>
            </a:br>
            <a:r>
              <a:rPr lang="da-DK" dirty="0"/>
              <a:t>med baggrundsbillede</a:t>
            </a:r>
            <a:br>
              <a:rPr lang="da-DK" dirty="0"/>
            </a:br>
            <a:r>
              <a:rPr lang="da-DK" dirty="0"/>
              <a:t>Indsæt lyst billede</a:t>
            </a:r>
          </a:p>
        </p:txBody>
      </p:sp>
      <p:sp>
        <p:nvSpPr>
          <p:cNvPr id="20" name="Pladsholder til sidefod 19">
            <a:extLst>
              <a:ext uri="{FF2B5EF4-FFF2-40B4-BE49-F238E27FC236}">
                <a16:creationId xmlns:a16="http://schemas.microsoft.com/office/drawing/2014/main" id="{7FA2B152-3787-476A-B8AE-FC8A9CA3D232}"/>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rgbClr val="000000"/>
                </a:solidFill>
              </a:defRPr>
            </a:lvl1pPr>
          </a:lstStyle>
          <a:p>
            <a:endParaRPr lang="da-DK" dirty="0"/>
          </a:p>
        </p:txBody>
      </p:sp>
      <p:sp>
        <p:nvSpPr>
          <p:cNvPr id="21" name="Pladsholder til slidenummer 20">
            <a:extLst>
              <a:ext uri="{FF2B5EF4-FFF2-40B4-BE49-F238E27FC236}">
                <a16:creationId xmlns:a16="http://schemas.microsoft.com/office/drawing/2014/main" id="{401FF971-122B-4986-ACBE-F61E52063F2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0000"/>
                </a:solidFill>
              </a:defRPr>
            </a:lvl1p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1464941695"/>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mneskift, indsæt mørkt billede">
    <p:spTree>
      <p:nvGrpSpPr>
        <p:cNvPr id="1" name=""/>
        <p:cNvGrpSpPr/>
        <p:nvPr/>
      </p:nvGrpSpPr>
      <p:grpSpPr>
        <a:xfrm>
          <a:off x="0" y="0"/>
          <a:ext cx="0" cy="0"/>
          <a:chOff x="0" y="0"/>
          <a:chExt cx="0" cy="0"/>
        </a:xfrm>
      </p:grpSpPr>
      <p:sp>
        <p:nvSpPr>
          <p:cNvPr id="19" name="Pladsholder til dato 18" hidden="1">
            <a:extLst>
              <a:ext uri="{FF2B5EF4-FFF2-40B4-BE49-F238E27FC236}">
                <a16:creationId xmlns:a16="http://schemas.microsoft.com/office/drawing/2014/main" id="{1ADCF2C9-C4CB-4FFA-9D91-50407815795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p:txBody>
          <a:bodyPr/>
          <a:lstStyle>
            <a:lvl1pPr>
              <a:defRPr>
                <a:solidFill>
                  <a:schemeClr val="bg1"/>
                </a:solidFill>
              </a:defRPr>
            </a:lvl1pPr>
          </a:lstStyle>
          <a:p>
            <a:fld id="{B15C38D0-7F59-42B1-A3D4-4EC263FBC0F5}" type="datetime2">
              <a:rPr lang="da-DK" smtClean="0"/>
              <a:t>29. juni 2026</a:t>
            </a:fld>
            <a:endParaRPr lang="da-DK" dirty="0"/>
          </a:p>
        </p:txBody>
      </p:sp>
      <p:sp>
        <p:nvSpPr>
          <p:cNvPr id="7" name="Baggrundsfarve"/>
          <p:cNvSpPr/>
          <p:nvPr userDrawn="1"/>
        </p:nvSpPr>
        <p:spPr bwMode="white">
          <a:xfrm>
            <a:off x="0" y="0"/>
            <a:ext cx="12193200" cy="686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2000" noProof="0" dirty="0" err="1"/>
          </a:p>
        </p:txBody>
      </p:sp>
      <p:sp>
        <p:nvSpPr>
          <p:cNvPr id="33" name="Pladsholder til billede 32">
            <a:extLst>
              <a:ext uri="{FF2B5EF4-FFF2-40B4-BE49-F238E27FC236}">
                <a16:creationId xmlns:a16="http://schemas.microsoft.com/office/drawing/2014/main" id="{6A880F5F-097A-4F60-A21E-ED5E6444CE39}"/>
              </a:ext>
            </a:extLst>
          </p:cNvPr>
          <p:cNvSpPr>
            <a:spLocks noGrp="1"/>
          </p:cNvSpPr>
          <p:nvPr>
            <p:ph type="pic" sz="quarter" idx="18" hasCustomPrompt="1"/>
          </p:nvPr>
        </p:nvSpPr>
        <p:spPr>
          <a:xfrm>
            <a:off x="0" y="0"/>
            <a:ext cx="12193200" cy="6861600"/>
          </a:xfrm>
          <a:solidFill>
            <a:schemeClr val="tx1"/>
          </a:solidFill>
        </p:spPr>
        <p:txBody>
          <a:bodyPr tIns="72000"/>
          <a:lstStyle>
            <a:lvl1pPr marL="0" indent="0" algn="ctr">
              <a:buNone/>
              <a:defRPr>
                <a:solidFill>
                  <a:schemeClr val="bg1"/>
                </a:solidFill>
              </a:defRPr>
            </a:lvl1pPr>
          </a:lstStyle>
          <a:p>
            <a:r>
              <a:rPr lang="da-DK" dirty="0"/>
              <a:t>Klik her og indsæt mørkt billede, via fanen Indsæt, Billeder</a:t>
            </a:r>
          </a:p>
        </p:txBody>
      </p:sp>
      <p:sp>
        <p:nvSpPr>
          <p:cNvPr id="31" name="Kombinationstegning: Markør">
            <a:extLst>
              <a:ext uri="{FF2B5EF4-FFF2-40B4-BE49-F238E27FC236}">
                <a16:creationId xmlns:a16="http://schemas.microsoft.com/office/drawing/2014/main" id="{1450B71B-0DB9-4405-B156-585424EADEE4}"/>
              </a:ext>
            </a:extLst>
          </p:cNvPr>
          <p:cNvSpPr>
            <a:spLocks noGrp="1"/>
          </p:cNvSpPr>
          <p:nvPr>
            <p:ph type="body" sz="quarter" idx="17" hasCustomPrompt="1"/>
          </p:nvPr>
        </p:nvSpPr>
        <p:spPr>
          <a:xfrm>
            <a:off x="792000" y="352800"/>
            <a:ext cx="231711" cy="216000"/>
          </a:xfrm>
          <a:custGeom>
            <a:avLst/>
            <a:gdLst>
              <a:gd name="connsiteX0" fmla="*/ 5343826 w 7361030"/>
              <a:gd name="connsiteY0" fmla="*/ 3893683 h 6861923"/>
              <a:gd name="connsiteX1" fmla="*/ 5735457 w 7361030"/>
              <a:gd name="connsiteY1" fmla="*/ 3961210 h 6861923"/>
              <a:gd name="connsiteX2" fmla="*/ 6362621 w 7361030"/>
              <a:gd name="connsiteY2" fmla="*/ 4289926 h 6861923"/>
              <a:gd name="connsiteX3" fmla="*/ 7350758 w 7361030"/>
              <a:gd name="connsiteY3" fmla="*/ 6504220 h 6861923"/>
              <a:gd name="connsiteX4" fmla="*/ 7340674 w 7361030"/>
              <a:gd name="connsiteY4" fmla="*/ 6603036 h 6861923"/>
              <a:gd name="connsiteX5" fmla="*/ 7249927 w 7361030"/>
              <a:gd name="connsiteY5" fmla="*/ 6645386 h 6861923"/>
              <a:gd name="connsiteX6" fmla="*/ 4880416 w 7361030"/>
              <a:gd name="connsiteY6" fmla="*/ 6407420 h 6861923"/>
              <a:gd name="connsiteX7" fmla="*/ 4366182 w 7361030"/>
              <a:gd name="connsiteY7" fmla="*/ 5895188 h 6861923"/>
              <a:gd name="connsiteX8" fmla="*/ 4337949 w 7361030"/>
              <a:gd name="connsiteY8" fmla="*/ 4412942 h 6861923"/>
              <a:gd name="connsiteX9" fmla="*/ 5343826 w 7361030"/>
              <a:gd name="connsiteY9" fmla="*/ 3893683 h 6861923"/>
              <a:gd name="connsiteX10" fmla="*/ 2016484 w 7361030"/>
              <a:gd name="connsiteY10" fmla="*/ 3893683 h 6861923"/>
              <a:gd name="connsiteX11" fmla="*/ 3021510 w 7361030"/>
              <a:gd name="connsiteY11" fmla="*/ 4412942 h 6861923"/>
              <a:gd name="connsiteX12" fmla="*/ 2993277 w 7361030"/>
              <a:gd name="connsiteY12" fmla="*/ 5895188 h 6861923"/>
              <a:gd name="connsiteX13" fmla="*/ 2479043 w 7361030"/>
              <a:gd name="connsiteY13" fmla="*/ 6407420 h 6861923"/>
              <a:gd name="connsiteX14" fmla="*/ 111548 w 7361030"/>
              <a:gd name="connsiteY14" fmla="*/ 6645386 h 6861923"/>
              <a:gd name="connsiteX15" fmla="*/ 20801 w 7361030"/>
              <a:gd name="connsiteY15" fmla="*/ 6603036 h 6861923"/>
              <a:gd name="connsiteX16" fmla="*/ 10718 w 7361030"/>
              <a:gd name="connsiteY16" fmla="*/ 6504220 h 6861923"/>
              <a:gd name="connsiteX17" fmla="*/ 996838 w 7361030"/>
              <a:gd name="connsiteY17" fmla="*/ 4289926 h 6861923"/>
              <a:gd name="connsiteX18" fmla="*/ 1626019 w 7361030"/>
              <a:gd name="connsiteY18" fmla="*/ 3961210 h 6861923"/>
              <a:gd name="connsiteX19" fmla="*/ 2016484 w 7361030"/>
              <a:gd name="connsiteY19" fmla="*/ 3893683 h 6861923"/>
              <a:gd name="connsiteX20" fmla="*/ 1015901 w 7361030"/>
              <a:gd name="connsiteY20" fmla="*/ 101087 h 6861923"/>
              <a:gd name="connsiteX21" fmla="*/ 2479043 w 7361030"/>
              <a:gd name="connsiteY21" fmla="*/ 554665 h 6861923"/>
              <a:gd name="connsiteX22" fmla="*/ 2993277 w 7361030"/>
              <a:gd name="connsiteY22" fmla="*/ 1067150 h 6861923"/>
              <a:gd name="connsiteX23" fmla="*/ 3021510 w 7361030"/>
              <a:gd name="connsiteY23" fmla="*/ 2550126 h 6861923"/>
              <a:gd name="connsiteX24" fmla="*/ 1626019 w 7361030"/>
              <a:gd name="connsiteY24" fmla="*/ 3002081 h 6861923"/>
              <a:gd name="connsiteX25" fmla="*/ 996838 w 7361030"/>
              <a:gd name="connsiteY25" fmla="*/ 2673203 h 6861923"/>
              <a:gd name="connsiteX26" fmla="*/ 10718 w 7361030"/>
              <a:gd name="connsiteY26" fmla="*/ 457818 h 6861923"/>
              <a:gd name="connsiteX27" fmla="*/ 20801 w 7361030"/>
              <a:gd name="connsiteY27" fmla="*/ 358953 h 6861923"/>
              <a:gd name="connsiteX28" fmla="*/ 111548 w 7361030"/>
              <a:gd name="connsiteY28" fmla="*/ 316582 h 6861923"/>
              <a:gd name="connsiteX29" fmla="*/ 1015901 w 7361030"/>
              <a:gd name="connsiteY29" fmla="*/ 101087 h 6861923"/>
              <a:gd name="connsiteX30" fmla="*/ 5366690 w 7361030"/>
              <a:gd name="connsiteY30" fmla="*/ 604 h 6861923"/>
              <a:gd name="connsiteX31" fmla="*/ 5925528 w 7361030"/>
              <a:gd name="connsiteY31" fmla="*/ 220517 h 6861923"/>
              <a:gd name="connsiteX32" fmla="*/ 6046521 w 7361030"/>
              <a:gd name="connsiteY32" fmla="*/ 993239 h 6861923"/>
              <a:gd name="connsiteX33" fmla="*/ 6046521 w 7361030"/>
              <a:gd name="connsiteY33" fmla="*/ 995257 h 6861923"/>
              <a:gd name="connsiteX34" fmla="*/ 6084835 w 7361030"/>
              <a:gd name="connsiteY34" fmla="*/ 1243416 h 6861923"/>
              <a:gd name="connsiteX35" fmla="*/ 6328838 w 7361030"/>
              <a:gd name="connsiteY35" fmla="*/ 1303942 h 6861923"/>
              <a:gd name="connsiteX36" fmla="*/ 6330855 w 7361030"/>
              <a:gd name="connsiteY36" fmla="*/ 1301925 h 6861923"/>
              <a:gd name="connsiteX37" fmla="*/ 7089079 w 7361030"/>
              <a:gd name="connsiteY37" fmla="*/ 1491575 h 6861923"/>
              <a:gd name="connsiteX38" fmla="*/ 6941871 w 7361030"/>
              <a:gd name="connsiteY38" fmla="*/ 2661755 h 6861923"/>
              <a:gd name="connsiteX39" fmla="*/ 6556709 w 7361030"/>
              <a:gd name="connsiteY39" fmla="*/ 2885703 h 6861923"/>
              <a:gd name="connsiteX40" fmla="*/ 6556709 w 7361030"/>
              <a:gd name="connsiteY40" fmla="*/ 2887720 h 6861923"/>
              <a:gd name="connsiteX41" fmla="*/ 4699463 w 7361030"/>
              <a:gd name="connsiteY41" fmla="*/ 2974475 h 6861923"/>
              <a:gd name="connsiteX42" fmla="*/ 4388913 w 7361030"/>
              <a:gd name="connsiteY42" fmla="*/ 2798948 h 6861923"/>
              <a:gd name="connsiteX43" fmla="*/ 4241705 w 7361030"/>
              <a:gd name="connsiteY43" fmla="*/ 2474122 h 6861923"/>
              <a:gd name="connsiteX44" fmla="*/ 4489741 w 7361030"/>
              <a:gd name="connsiteY44" fmla="*/ 630080 h 6861923"/>
              <a:gd name="connsiteX45" fmla="*/ 4745843 w 7361030"/>
              <a:gd name="connsiteY45" fmla="*/ 264903 h 6861923"/>
              <a:gd name="connsiteX46" fmla="*/ 5366690 w 7361030"/>
              <a:gd name="connsiteY46" fmla="*/ 604 h 6861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361030" h="6861923">
                <a:moveTo>
                  <a:pt x="5343826" y="3893683"/>
                </a:moveTo>
                <a:cubicBezTo>
                  <a:pt x="5474684" y="3894408"/>
                  <a:pt x="5606898" y="3916339"/>
                  <a:pt x="5735457" y="3961210"/>
                </a:cubicBezTo>
                <a:cubicBezTo>
                  <a:pt x="5957283" y="4039860"/>
                  <a:pt x="6169027" y="4148760"/>
                  <a:pt x="6362621" y="4289926"/>
                </a:cubicBezTo>
                <a:cubicBezTo>
                  <a:pt x="7052300" y="4796108"/>
                  <a:pt x="7429405" y="5643106"/>
                  <a:pt x="7350758" y="6504220"/>
                </a:cubicBezTo>
                <a:cubicBezTo>
                  <a:pt x="7350758" y="6504220"/>
                  <a:pt x="7350758" y="6504220"/>
                  <a:pt x="7340674" y="6603036"/>
                </a:cubicBezTo>
                <a:cubicBezTo>
                  <a:pt x="7340674" y="6603036"/>
                  <a:pt x="7340674" y="6603036"/>
                  <a:pt x="7249927" y="6645386"/>
                </a:cubicBezTo>
                <a:cubicBezTo>
                  <a:pt x="6479584" y="7004352"/>
                  <a:pt x="5572112" y="6911586"/>
                  <a:pt x="4880416" y="6407420"/>
                </a:cubicBezTo>
                <a:cubicBezTo>
                  <a:pt x="4686822" y="6264237"/>
                  <a:pt x="4513394" y="6092821"/>
                  <a:pt x="4366182" y="5895188"/>
                </a:cubicBezTo>
                <a:cubicBezTo>
                  <a:pt x="4039492" y="5455556"/>
                  <a:pt x="4027392" y="4860641"/>
                  <a:pt x="4337949" y="4412942"/>
                </a:cubicBezTo>
                <a:cubicBezTo>
                  <a:pt x="4570867" y="4080193"/>
                  <a:pt x="4951249" y="3891509"/>
                  <a:pt x="5343826" y="3893683"/>
                </a:cubicBezTo>
                <a:close/>
                <a:moveTo>
                  <a:pt x="2016484" y="3893683"/>
                </a:moveTo>
                <a:cubicBezTo>
                  <a:pt x="2408210" y="3891509"/>
                  <a:pt x="2788592" y="4080193"/>
                  <a:pt x="3021510" y="4412942"/>
                </a:cubicBezTo>
                <a:cubicBezTo>
                  <a:pt x="3332067" y="4860641"/>
                  <a:pt x="3321984" y="5455556"/>
                  <a:pt x="2993277" y="5895188"/>
                </a:cubicBezTo>
                <a:cubicBezTo>
                  <a:pt x="2846065" y="6092821"/>
                  <a:pt x="2674654" y="6264237"/>
                  <a:pt x="2479043" y="6407420"/>
                </a:cubicBezTo>
                <a:cubicBezTo>
                  <a:pt x="1787347" y="6911586"/>
                  <a:pt x="879875" y="7004352"/>
                  <a:pt x="111548" y="6645386"/>
                </a:cubicBezTo>
                <a:cubicBezTo>
                  <a:pt x="111548" y="6645386"/>
                  <a:pt x="111548" y="6645386"/>
                  <a:pt x="20801" y="6603036"/>
                </a:cubicBezTo>
                <a:cubicBezTo>
                  <a:pt x="20801" y="6603036"/>
                  <a:pt x="20801" y="6603036"/>
                  <a:pt x="10718" y="6504220"/>
                </a:cubicBezTo>
                <a:cubicBezTo>
                  <a:pt x="-69946" y="5643106"/>
                  <a:pt x="309176" y="4796108"/>
                  <a:pt x="996838" y="4289926"/>
                </a:cubicBezTo>
                <a:cubicBezTo>
                  <a:pt x="1190432" y="4148760"/>
                  <a:pt x="1402176" y="4039860"/>
                  <a:pt x="1626019" y="3961210"/>
                </a:cubicBezTo>
                <a:cubicBezTo>
                  <a:pt x="1754073" y="3916339"/>
                  <a:pt x="1885909" y="3894408"/>
                  <a:pt x="2016484" y="3893683"/>
                </a:cubicBezTo>
                <a:close/>
                <a:moveTo>
                  <a:pt x="1015901" y="101087"/>
                </a:moveTo>
                <a:cubicBezTo>
                  <a:pt x="1530136" y="84930"/>
                  <a:pt x="2046733" y="239406"/>
                  <a:pt x="2479043" y="554665"/>
                </a:cubicBezTo>
                <a:cubicBezTo>
                  <a:pt x="2674654" y="697919"/>
                  <a:pt x="2846065" y="869419"/>
                  <a:pt x="2993277" y="1067150"/>
                </a:cubicBezTo>
                <a:cubicBezTo>
                  <a:pt x="3321984" y="1506998"/>
                  <a:pt x="3332067" y="2102206"/>
                  <a:pt x="3021510" y="2550126"/>
                </a:cubicBezTo>
                <a:cubicBezTo>
                  <a:pt x="2710952" y="2994010"/>
                  <a:pt x="2138237" y="3181652"/>
                  <a:pt x="1626019" y="3002081"/>
                </a:cubicBezTo>
                <a:cubicBezTo>
                  <a:pt x="1402176" y="2923392"/>
                  <a:pt x="1190432" y="2814439"/>
                  <a:pt x="996838" y="2673203"/>
                </a:cubicBezTo>
                <a:cubicBezTo>
                  <a:pt x="309176" y="2166771"/>
                  <a:pt x="-69946" y="1319356"/>
                  <a:pt x="10718" y="457818"/>
                </a:cubicBezTo>
                <a:cubicBezTo>
                  <a:pt x="10718" y="457818"/>
                  <a:pt x="10718" y="457818"/>
                  <a:pt x="20801" y="358953"/>
                </a:cubicBezTo>
                <a:cubicBezTo>
                  <a:pt x="20801" y="358953"/>
                  <a:pt x="20801" y="358953"/>
                  <a:pt x="111548" y="316582"/>
                </a:cubicBezTo>
                <a:cubicBezTo>
                  <a:pt x="399671" y="181903"/>
                  <a:pt x="707361" y="110781"/>
                  <a:pt x="1015901" y="101087"/>
                </a:cubicBezTo>
                <a:close/>
                <a:moveTo>
                  <a:pt x="5366690" y="604"/>
                </a:moveTo>
                <a:cubicBezTo>
                  <a:pt x="5580193" y="-7466"/>
                  <a:pt x="5783360" y="65166"/>
                  <a:pt x="5925528" y="220517"/>
                </a:cubicBezTo>
                <a:cubicBezTo>
                  <a:pt x="6111050" y="424290"/>
                  <a:pt x="6147348" y="720870"/>
                  <a:pt x="6046521" y="993239"/>
                </a:cubicBezTo>
                <a:cubicBezTo>
                  <a:pt x="6046521" y="993239"/>
                  <a:pt x="6046521" y="993239"/>
                  <a:pt x="6046521" y="995257"/>
                </a:cubicBezTo>
                <a:cubicBezTo>
                  <a:pt x="6014256" y="1082012"/>
                  <a:pt x="6024339" y="1178854"/>
                  <a:pt x="6084835" y="1243416"/>
                </a:cubicBezTo>
                <a:cubicBezTo>
                  <a:pt x="6145332" y="1309995"/>
                  <a:pt x="6238093" y="1328153"/>
                  <a:pt x="6328838" y="1303942"/>
                </a:cubicBezTo>
                <a:cubicBezTo>
                  <a:pt x="6328838" y="1303942"/>
                  <a:pt x="6328838" y="1303942"/>
                  <a:pt x="6330855" y="1301925"/>
                </a:cubicBezTo>
                <a:cubicBezTo>
                  <a:pt x="6611156" y="1225258"/>
                  <a:pt x="6903556" y="1287802"/>
                  <a:pt x="7089079" y="1491575"/>
                </a:cubicBezTo>
                <a:cubicBezTo>
                  <a:pt x="7375430" y="1802278"/>
                  <a:pt x="7308884" y="2326841"/>
                  <a:pt x="6941871" y="2661755"/>
                </a:cubicBezTo>
                <a:cubicBezTo>
                  <a:pt x="6826927" y="2768685"/>
                  <a:pt x="6693834" y="2843335"/>
                  <a:pt x="6556709" y="2885703"/>
                </a:cubicBezTo>
                <a:cubicBezTo>
                  <a:pt x="6556709" y="2885703"/>
                  <a:pt x="6556709" y="2885703"/>
                  <a:pt x="6556709" y="2887720"/>
                </a:cubicBezTo>
                <a:cubicBezTo>
                  <a:pt x="5903345" y="3119739"/>
                  <a:pt x="5381058" y="3109651"/>
                  <a:pt x="4699463" y="2974475"/>
                </a:cubicBezTo>
                <a:cubicBezTo>
                  <a:pt x="4576453" y="2954300"/>
                  <a:pt x="4473608" y="2891756"/>
                  <a:pt x="4388913" y="2798948"/>
                </a:cubicBezTo>
                <a:cubicBezTo>
                  <a:pt x="4304218" y="2706141"/>
                  <a:pt x="4251788" y="2597193"/>
                  <a:pt x="4241705" y="2474122"/>
                </a:cubicBezTo>
                <a:cubicBezTo>
                  <a:pt x="4167092" y="1784120"/>
                  <a:pt x="4201374" y="1263591"/>
                  <a:pt x="4489741" y="630080"/>
                </a:cubicBezTo>
                <a:cubicBezTo>
                  <a:pt x="4544188" y="498939"/>
                  <a:pt x="4628883" y="373851"/>
                  <a:pt x="4745843" y="264903"/>
                </a:cubicBezTo>
                <a:cubicBezTo>
                  <a:pt x="4929350" y="97446"/>
                  <a:pt x="5153187" y="8674"/>
                  <a:pt x="5366690" y="604"/>
                </a:cubicBezTo>
                <a:close/>
              </a:path>
            </a:pathLst>
          </a:custGeom>
          <a:solidFill>
            <a:srgbClr val="FFFFFF"/>
          </a:solidFill>
        </p:spPr>
        <p:txBody>
          <a:bodyPr wrap="none" bIns="1404000">
            <a:noAutofit/>
          </a:bodyPr>
          <a:lstStyle>
            <a:lvl1pPr marL="0" indent="0">
              <a:buNone/>
              <a:defRPr sz="900"/>
            </a:lvl1pPr>
            <a:lvl2pPr marL="0" indent="0">
              <a:buNone/>
              <a:defRPr sz="100"/>
            </a:lvl2pPr>
            <a:lvl3pPr marL="0" indent="0">
              <a:buNone/>
              <a:defRPr sz="100"/>
            </a:lvl3pPr>
            <a:lvl4pPr marL="0" indent="0">
              <a:buNone/>
              <a:defRPr sz="100"/>
            </a:lvl4pPr>
            <a:lvl5pPr marL="0" indent="0">
              <a:buNone/>
              <a:defRPr sz="100"/>
            </a:lvl5pPr>
          </a:lstStyle>
          <a:p>
            <a:pPr lvl="0"/>
            <a:r>
              <a:rPr lang="da-DK" noProof="1"/>
              <a:t>Skift til Schwarz-grau Fyld farve på markør, hvis billedet er for lyst i toppen, alternativt skift til layout Breaker, indsæt billede (A)</a:t>
            </a:r>
          </a:p>
        </p:txBody>
      </p:sp>
      <p:sp>
        <p:nvSpPr>
          <p:cNvPr id="35" name="Pladsholder til tekst 34">
            <a:extLst>
              <a:ext uri="{FF2B5EF4-FFF2-40B4-BE49-F238E27FC236}">
                <a16:creationId xmlns:a16="http://schemas.microsoft.com/office/drawing/2014/main" id="{F098E687-4A63-4C5B-8E91-133A08EC4C6E}"/>
              </a:ext>
              <a:ext uri="{C183D7F6-B498-43B3-948B-1728B52AA6E4}">
                <adec:decorative xmlns:adec="http://schemas.microsoft.com/office/drawing/2017/decorative" val="1"/>
              </a:ext>
            </a:extLst>
          </p:cNvPr>
          <p:cNvSpPr>
            <a:spLocks noGrp="1"/>
          </p:cNvSpPr>
          <p:nvPr>
            <p:ph type="body" sz="quarter" idx="19" hasCustomPrompt="1"/>
          </p:nvPr>
        </p:nvSpPr>
        <p:spPr>
          <a:xfrm>
            <a:off x="792000" y="6498000"/>
            <a:ext cx="864000" cy="72000"/>
          </a:xfrm>
          <a:blipFill>
            <a:blip r:embed="rId2"/>
            <a:stretch>
              <a:fillRect/>
            </a:stretch>
          </a:blipFill>
        </p:spPr>
        <p:txBody>
          <a:bodyPr/>
          <a:lstStyle>
            <a:lvl1pPr marL="0" indent="0">
              <a:buNone/>
              <a:defRPr sz="100">
                <a:noFill/>
              </a:defRPr>
            </a:lvl1pPr>
            <a:lvl2pPr marL="0" indent="0">
              <a:buNone/>
              <a:defRPr sz="100"/>
            </a:lvl2pPr>
            <a:lvl3pPr marL="0" indent="0">
              <a:buNone/>
              <a:defRPr sz="100"/>
            </a:lvl3pPr>
            <a:lvl4pPr marL="0" indent="0">
              <a:buNone/>
              <a:defRPr sz="100"/>
            </a:lvl4pPr>
            <a:lvl5pPr marL="0" indent="0">
              <a:buNone/>
              <a:defRPr sz="100"/>
            </a:lvl5pPr>
          </a:lstStyle>
          <a:p>
            <a:pPr lvl="0"/>
            <a:r>
              <a:rPr lang="da-DK" dirty="0"/>
              <a:t>.</a:t>
            </a:r>
          </a:p>
        </p:txBody>
      </p:sp>
      <p:sp>
        <p:nvSpPr>
          <p:cNvPr id="10" name="Titel 1">
            <a:extLst>
              <a:ext uri="{FF2B5EF4-FFF2-40B4-BE49-F238E27FC236}">
                <a16:creationId xmlns:a16="http://schemas.microsoft.com/office/drawing/2014/main" id="{C1AFD65B-4F74-4ED6-84BF-AB489A5BE129}"/>
              </a:ext>
            </a:extLst>
          </p:cNvPr>
          <p:cNvSpPr>
            <a:spLocks noGrp="1"/>
          </p:cNvSpPr>
          <p:nvPr>
            <p:ph type="title" hasCustomPrompt="1"/>
          </p:nvPr>
        </p:nvSpPr>
        <p:spPr bwMode="white">
          <a:xfrm>
            <a:off x="790575" y="1624985"/>
            <a:ext cx="7215188" cy="2635729"/>
          </a:xfrm>
        </p:spPr>
        <p:txBody>
          <a:bodyPr anchor="t" anchorCtr="0">
            <a:noAutofit/>
          </a:bodyPr>
          <a:lstStyle>
            <a:lvl1pPr>
              <a:lnSpc>
                <a:spcPct val="83000"/>
              </a:lnSpc>
              <a:defRPr sz="5000">
                <a:solidFill>
                  <a:schemeClr val="bg1"/>
                </a:solidFill>
              </a:defRPr>
            </a:lvl1pPr>
          </a:lstStyle>
          <a:p>
            <a:r>
              <a:rPr lang="da-DK" dirty="0"/>
              <a:t>Emneskift-skabelon evt.</a:t>
            </a:r>
            <a:br>
              <a:rPr lang="da-DK" dirty="0"/>
            </a:br>
            <a:r>
              <a:rPr lang="da-DK" dirty="0"/>
              <a:t>med baggrundsbillede</a:t>
            </a:r>
            <a:br>
              <a:rPr lang="da-DK" dirty="0"/>
            </a:br>
            <a:r>
              <a:rPr lang="da-DK" dirty="0"/>
              <a:t>Indsæt mørkt billede</a:t>
            </a:r>
          </a:p>
        </p:txBody>
      </p:sp>
      <p:sp>
        <p:nvSpPr>
          <p:cNvPr id="20" name="Pladsholder til sidefod 19">
            <a:extLst>
              <a:ext uri="{FF2B5EF4-FFF2-40B4-BE49-F238E27FC236}">
                <a16:creationId xmlns:a16="http://schemas.microsoft.com/office/drawing/2014/main" id="{7FA2B152-3787-476A-B8AE-FC8A9CA3D232}"/>
              </a:ext>
              <a:ext uri="{C183D7F6-B498-43B3-948B-1728B52AA6E4}">
                <adec:decorative xmlns:adec="http://schemas.microsoft.com/office/drawing/2017/decorative" val="1"/>
              </a:ext>
            </a:extLst>
          </p:cNvPr>
          <p:cNvSpPr>
            <a:spLocks noGrp="1"/>
          </p:cNvSpPr>
          <p:nvPr>
            <p:ph type="ftr" sz="quarter" idx="11"/>
          </p:nvPr>
        </p:nvSpPr>
        <p:spPr bwMode="white"/>
        <p:txBody>
          <a:bodyPr/>
          <a:lstStyle>
            <a:lvl1pPr>
              <a:defRPr>
                <a:solidFill>
                  <a:schemeClr val="bg1"/>
                </a:solidFill>
              </a:defRPr>
            </a:lvl1pPr>
          </a:lstStyle>
          <a:p>
            <a:endParaRPr lang="da-DK" dirty="0"/>
          </a:p>
        </p:txBody>
      </p:sp>
      <p:sp>
        <p:nvSpPr>
          <p:cNvPr id="21" name="Pladsholder til slidenummer 20">
            <a:extLst>
              <a:ext uri="{FF2B5EF4-FFF2-40B4-BE49-F238E27FC236}">
                <a16:creationId xmlns:a16="http://schemas.microsoft.com/office/drawing/2014/main" id="{401FF971-122B-4986-ACBE-F61E52063F2A}"/>
              </a:ext>
              <a:ext uri="{C183D7F6-B498-43B3-948B-1728B52AA6E4}">
                <adec:decorative xmlns:adec="http://schemas.microsoft.com/office/drawing/2017/decorative" val="1"/>
              </a:ext>
            </a:extLst>
          </p:cNvPr>
          <p:cNvSpPr>
            <a:spLocks noGrp="1"/>
          </p:cNvSpPr>
          <p:nvPr>
            <p:ph type="sldNum" sz="quarter" idx="12"/>
          </p:nvPr>
        </p:nvSpPr>
        <p:spPr bwMode="white"/>
        <p:txBody>
          <a:bodyPr/>
          <a:lstStyle>
            <a:lvl1pPr>
              <a:defRPr>
                <a:solidFill>
                  <a:schemeClr val="bg1"/>
                </a:solidFill>
              </a:defRPr>
            </a:lvl1p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209668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rugerguide  ">
    <p:spTree>
      <p:nvGrpSpPr>
        <p:cNvPr id="1" name=""/>
        <p:cNvGrpSpPr/>
        <p:nvPr/>
      </p:nvGrpSpPr>
      <p:grpSpPr>
        <a:xfrm>
          <a:off x="0" y="0"/>
          <a:ext cx="0" cy="0"/>
          <a:chOff x="0" y="0"/>
          <a:chExt cx="0" cy="0"/>
        </a:xfrm>
      </p:grpSpPr>
      <p:sp>
        <p:nvSpPr>
          <p:cNvPr id="4" name="Pladsholder til dato 3" hidden="1">
            <a:extLst>
              <a:ext uri="{FF2B5EF4-FFF2-40B4-BE49-F238E27FC236}">
                <a16:creationId xmlns:a16="http://schemas.microsoft.com/office/drawing/2014/main" id="{19E3FADD-3CDD-471C-BBC5-8EB6452CA88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dt" sz="half" idx="10"/>
          </p:nvPr>
        </p:nvSpPr>
        <p:spPr>
          <a:xfrm>
            <a:off x="-1" y="6857999"/>
            <a:ext cx="45719" cy="45719"/>
          </a:xfrm>
        </p:spPr>
        <p:txBody>
          <a:bodyPr/>
          <a:lstStyle>
            <a:lvl1pPr>
              <a:defRPr sz="100">
                <a:solidFill>
                  <a:schemeClr val="bg1"/>
                </a:solidFill>
              </a:defRPr>
            </a:lvl1pPr>
          </a:lstStyle>
          <a:p>
            <a:endParaRPr lang="da-DK" dirty="0"/>
          </a:p>
        </p:txBody>
      </p:sp>
      <p:sp>
        <p:nvSpPr>
          <p:cNvPr id="9" name="Fast overskrift"/>
          <p:cNvSpPr txBox="1"/>
          <p:nvPr userDrawn="1"/>
        </p:nvSpPr>
        <p:spPr>
          <a:xfrm>
            <a:off x="790575" y="752920"/>
            <a:ext cx="10858498" cy="650171"/>
          </a:xfrm>
          <a:prstGeom prst="rect">
            <a:avLst/>
          </a:prstGeom>
          <a:noFill/>
        </p:spPr>
        <p:txBody>
          <a:bodyPr wrap="square" lIns="0" tIns="0" rIns="0" bIns="0" rtlCol="0" anchor="t" anchorCtr="0">
            <a:noAutofit/>
          </a:bodyPr>
          <a:lstStyle/>
          <a:p>
            <a:r>
              <a:rPr lang="da-DK" sz="3500" b="0" noProof="1">
                <a:solidFill>
                  <a:schemeClr val="tx1"/>
                </a:solidFill>
                <a:latin typeface="+mj-lt"/>
                <a:cs typeface="Berlingske Sans Offc" panose="02000503050000020004" pitchFamily="2" charset="0"/>
              </a:rPr>
              <a:t>TIPS &amp; TRICKS - DIN BRUGERGUIDE</a:t>
            </a:r>
          </a:p>
        </p:txBody>
      </p:sp>
      <p:sp>
        <p:nvSpPr>
          <p:cNvPr id="29" name="Text Box 2"/>
          <p:cNvSpPr txBox="1">
            <a:spLocks noChangeArrowheads="1"/>
          </p:cNvSpPr>
          <p:nvPr userDrawn="1"/>
        </p:nvSpPr>
        <p:spPr bwMode="auto">
          <a:xfrm>
            <a:off x="802995" y="1984559"/>
            <a:ext cx="2280360" cy="404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Berlingske Sans Offc" charset="0"/>
              </a:defRPr>
            </a:lvl1pPr>
            <a:lvl2pPr marL="742950" indent="-285750" eaLnBrk="0" hangingPunct="0">
              <a:defRPr>
                <a:solidFill>
                  <a:schemeClr val="tx1"/>
                </a:solidFill>
                <a:latin typeface="Berlingske Sans Offc" charset="0"/>
              </a:defRPr>
            </a:lvl2pPr>
            <a:lvl3pPr marL="1143000" indent="-228600" eaLnBrk="0" hangingPunct="0">
              <a:defRPr>
                <a:solidFill>
                  <a:schemeClr val="tx1"/>
                </a:solidFill>
                <a:latin typeface="Berlingske Sans Offc" charset="0"/>
              </a:defRPr>
            </a:lvl3pPr>
            <a:lvl4pPr marL="1600200" indent="-228600" eaLnBrk="0" hangingPunct="0">
              <a:defRPr>
                <a:solidFill>
                  <a:schemeClr val="tx1"/>
                </a:solidFill>
                <a:latin typeface="Berlingske Sans Offc" charset="0"/>
              </a:defRPr>
            </a:lvl4pPr>
            <a:lvl5pPr marL="2057400" indent="-228600" eaLnBrk="0" hangingPunct="0">
              <a:defRPr>
                <a:solidFill>
                  <a:schemeClr val="tx1"/>
                </a:solidFill>
                <a:latin typeface="Berlingske Sans Offc" charset="0"/>
              </a:defRPr>
            </a:lvl5pPr>
            <a:lvl6pPr marL="2514600" indent="-228600" eaLnBrk="0" fontAlgn="base" hangingPunct="0">
              <a:spcBef>
                <a:spcPct val="0"/>
              </a:spcBef>
              <a:spcAft>
                <a:spcPct val="0"/>
              </a:spcAft>
              <a:defRPr>
                <a:solidFill>
                  <a:schemeClr val="tx1"/>
                </a:solidFill>
                <a:latin typeface="Berlingske Sans Offc" charset="0"/>
              </a:defRPr>
            </a:lvl6pPr>
            <a:lvl7pPr marL="2971800" indent="-228600" eaLnBrk="0" fontAlgn="base" hangingPunct="0">
              <a:spcBef>
                <a:spcPct val="0"/>
              </a:spcBef>
              <a:spcAft>
                <a:spcPct val="0"/>
              </a:spcAft>
              <a:defRPr>
                <a:solidFill>
                  <a:schemeClr val="tx1"/>
                </a:solidFill>
                <a:latin typeface="Berlingske Sans Offc" charset="0"/>
              </a:defRPr>
            </a:lvl7pPr>
            <a:lvl8pPr marL="3429000" indent="-228600" eaLnBrk="0" fontAlgn="base" hangingPunct="0">
              <a:spcBef>
                <a:spcPct val="0"/>
              </a:spcBef>
              <a:spcAft>
                <a:spcPct val="0"/>
              </a:spcAft>
              <a:defRPr>
                <a:solidFill>
                  <a:schemeClr val="tx1"/>
                </a:solidFill>
                <a:latin typeface="Berlingske Sans Offc" charset="0"/>
              </a:defRPr>
            </a:lvl8pPr>
            <a:lvl9pPr marL="3886200" indent="-228600" eaLnBrk="0" fontAlgn="base" hangingPunct="0">
              <a:spcBef>
                <a:spcPct val="0"/>
              </a:spcBef>
              <a:spcAft>
                <a:spcPct val="0"/>
              </a:spcAft>
              <a:defRPr>
                <a:solidFill>
                  <a:schemeClr val="tx1"/>
                </a:solidFill>
                <a:latin typeface="Berlingske Sans Offc"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Berlingske Sans Offc" panose="02000503050000020004" pitchFamily="2" charset="0"/>
              </a:rPr>
              <a:t>TYPOGRAFIER</a:t>
            </a:r>
            <a:endParaRPr lang="da-DK" altLang="da-DK" sz="1600" b="0"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Brug</a:t>
            </a:r>
            <a:r>
              <a:rPr lang="da-DK" altLang="da-DK" sz="900" b="1" noProof="1">
                <a:solidFill>
                  <a:schemeClr val="tx1"/>
                </a:solidFill>
                <a:latin typeface="+mn-lt"/>
                <a:cs typeface="Berlingske Sans Offc" panose="02000503050000020004" pitchFamily="2" charset="0"/>
              </a:rPr>
              <a:t> TAB </a:t>
            </a:r>
            <a:r>
              <a:rPr lang="da-DK" altLang="da-DK" sz="900" b="0" noProof="1">
                <a:solidFill>
                  <a:schemeClr val="tx1"/>
                </a:solidFill>
                <a:latin typeface="+mn-lt"/>
                <a:cs typeface="Berlingske Sans Offc" panose="02000503050000020004" pitchFamily="2" charset="0"/>
              </a:rPr>
              <a:t>for at gå frem i tekst-niveauer. Klik </a:t>
            </a:r>
            <a:r>
              <a:rPr lang="da-DK" altLang="da-DK" sz="900" b="1" noProof="1">
                <a:solidFill>
                  <a:schemeClr val="tx1"/>
                </a:solidFill>
                <a:latin typeface="+mn-lt"/>
                <a:cs typeface="Berlingske Sans Offc" panose="02000503050000020004" pitchFamily="2" charset="0"/>
              </a:rPr>
              <a:t>ENTER</a:t>
            </a:r>
            <a:r>
              <a:rPr lang="da-DK" altLang="da-DK" sz="900" b="0" noProof="1">
                <a:solidFill>
                  <a:schemeClr val="tx1"/>
                </a:solidFill>
                <a:latin typeface="+mn-lt"/>
                <a:cs typeface="Berlingske Sans Offc" panose="02000503050000020004" pitchFamily="2" charset="0"/>
              </a:rPr>
              <a:t>, derefter </a:t>
            </a:r>
            <a:r>
              <a:rPr lang="da-DK" altLang="da-DK" sz="900" b="1" noProof="1">
                <a:solidFill>
                  <a:schemeClr val="tx1"/>
                </a:solidFill>
                <a:latin typeface="+mn-lt"/>
                <a:cs typeface="Berlingske Sans Offc" panose="02000503050000020004" pitchFamily="2" charset="0"/>
              </a:rPr>
              <a:t>TAB</a:t>
            </a:r>
            <a:r>
              <a:rPr lang="da-DK" altLang="da-DK" sz="900" b="0" noProof="1">
                <a:solidFill>
                  <a:schemeClr val="tx1"/>
                </a:solidFill>
                <a:latin typeface="+mn-lt"/>
                <a:cs typeface="Berlingske Sans Offc" panose="02000503050000020004" pitchFamily="2" charset="0"/>
              </a:rPr>
              <a:t> for at skifte fra et niveau til det næste</a:t>
            </a:r>
          </a:p>
          <a:p>
            <a:pPr eaLnBrk="1" hangingPunct="1">
              <a:spcAft>
                <a:spcPts val="600"/>
              </a:spcAft>
              <a:defRPr/>
            </a:pPr>
            <a:r>
              <a:rPr lang="da-DK" altLang="da-DK" sz="900" b="0" noProof="1">
                <a:solidFill>
                  <a:schemeClr val="tx1"/>
                </a:solidFill>
                <a:latin typeface="+mn-lt"/>
                <a:cs typeface="Berlingske Sans Offc" panose="02000503050000020004" pitchFamily="2" charset="0"/>
              </a:rPr>
              <a:t>For at gå tilbage i tekst-niveauer,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brug </a:t>
            </a:r>
            <a:r>
              <a:rPr lang="da-DK" altLang="da-DK" sz="900" b="1" noProof="1">
                <a:solidFill>
                  <a:schemeClr val="tx1"/>
                </a:solidFill>
                <a:latin typeface="+mn-lt"/>
                <a:cs typeface="Berlingske Sans Offc" panose="02000503050000020004" pitchFamily="2" charset="0"/>
              </a:rPr>
              <a:t>SHIFT+TAB</a:t>
            </a:r>
            <a:endParaRPr lang="da-DK" altLang="da-DK" sz="900" b="0"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Alternativt kan </a:t>
            </a:r>
            <a:r>
              <a:rPr lang="da-DK" altLang="da-DK" sz="900" b="1" noProof="1">
                <a:solidFill>
                  <a:schemeClr val="tx1"/>
                </a:solidFill>
                <a:latin typeface="+mn-lt"/>
                <a:cs typeface="Berlingske Sans Offc" panose="02000503050000020004" pitchFamily="2" charset="0"/>
              </a:rPr>
              <a:t>Forøg</a:t>
            </a:r>
            <a:r>
              <a:rPr lang="da-DK" altLang="da-DK" sz="900" b="0" noProof="1">
                <a:solidFill>
                  <a:schemeClr val="tx1"/>
                </a:solidFill>
                <a:latin typeface="+mn-lt"/>
                <a:cs typeface="Berlingske Sans Offc" panose="02000503050000020004" pitchFamily="2" charset="0"/>
              </a:rPr>
              <a:t> og </a:t>
            </a:r>
            <a:r>
              <a:rPr lang="da-DK" altLang="da-DK" sz="900" b="1" noProof="1">
                <a:solidFill>
                  <a:schemeClr val="tx1"/>
                </a:solidFill>
                <a:latin typeface="+mn-lt"/>
                <a:cs typeface="Berlingske Sans Offc" panose="02000503050000020004" pitchFamily="2" charset="0"/>
              </a:rPr>
              <a:t>Formindsk</a:t>
            </a:r>
            <a:r>
              <a:rPr lang="da-DK" altLang="da-DK" sz="900" b="0" noProof="1">
                <a:solidFill>
                  <a:schemeClr val="tx1"/>
                </a:solidFill>
                <a:latin typeface="+mn-lt"/>
                <a:cs typeface="Berlingske Sans Offc" panose="02000503050000020004" pitchFamily="2" charset="0"/>
              </a:rPr>
              <a:t> listeniveau bruges</a:t>
            </a:r>
            <a:br>
              <a:rPr lang="da-DK" altLang="da-DK" sz="900" b="0" noProof="1">
                <a:solidFill>
                  <a:schemeClr val="tx1"/>
                </a:solidFill>
                <a:latin typeface="+mn-lt"/>
                <a:cs typeface="Berlingske Sans Offc" panose="02000503050000020004" pitchFamily="2" charset="0"/>
              </a:rPr>
            </a:br>
            <a:endParaRPr lang="da-DK" altLang="da-DK" sz="900" b="0" noProof="1">
              <a:solidFill>
                <a:schemeClr val="tx1"/>
              </a:solidFill>
              <a:latin typeface="+mn-lt"/>
              <a:cs typeface="Berlingske Sans Offc" panose="02000503050000020004" pitchFamily="2" charset="0"/>
            </a:endParaRPr>
          </a:p>
          <a:p>
            <a:pPr eaLnBrk="1" hangingPunct="1">
              <a:spcAft>
                <a:spcPts val="600"/>
              </a:spcAft>
              <a:defRPr/>
            </a:pPr>
            <a:r>
              <a:rPr lang="da-DK" sz="900" b="1" noProof="1">
                <a:latin typeface="+mn-lt"/>
                <a:cs typeface="Berlingske Sans Offc" panose="02000503050000020004" pitchFamily="2" charset="0"/>
              </a:rPr>
              <a:t>TIP: Brug</a:t>
            </a:r>
            <a:r>
              <a:rPr lang="da-DK" sz="900" b="1" baseline="0" noProof="1">
                <a:latin typeface="+mn-lt"/>
                <a:cs typeface="Berlingske Sans Offc" panose="02000503050000020004" pitchFamily="2" charset="0"/>
              </a:rPr>
              <a:t> bullet knappen</a:t>
            </a:r>
            <a:endParaRPr lang="da-DK" sz="900" b="1" noProof="1">
              <a:latin typeface="+mn-lt"/>
              <a:cs typeface="Berlingske Sans Offc" panose="02000503050000020004" pitchFamily="2"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Berlingske Sans Offc" panose="02000503050000020004" pitchFamily="2" charset="0"/>
              </a:rPr>
              <a:t>Fjern bullet for almindelig tekst.</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Klik på bullet knappen for at sætte korrekt bullet igen</a:t>
            </a:r>
          </a:p>
          <a:p>
            <a:pPr marL="0" marR="0" lvl="0" indent="0" algn="l" defTabSz="914400" rtl="0" eaLnBrk="1" fontAlgn="auto" latinLnBrk="0" hangingPunct="1">
              <a:lnSpc>
                <a:spcPct val="100000"/>
              </a:lnSpc>
              <a:spcBef>
                <a:spcPts val="0"/>
              </a:spcBef>
              <a:spcAft>
                <a:spcPts val="600"/>
              </a:spcAft>
              <a:buClrTx/>
              <a:buSzTx/>
              <a:buFontTx/>
              <a:buNone/>
              <a:tabLst/>
              <a:defRPr/>
            </a:pPr>
            <a:br>
              <a:rPr lang="da-DK" altLang="da-DK" sz="1600" b="1" noProof="1">
                <a:solidFill>
                  <a:schemeClr val="tx1"/>
                </a:solidFill>
                <a:latin typeface="+mn-lt"/>
                <a:cs typeface="Berlingske Sans Offc" panose="02000503050000020004" pitchFamily="2" charset="0"/>
              </a:rPr>
            </a:br>
            <a:r>
              <a:rPr lang="da-DK" sz="1600" dirty="0">
                <a:latin typeface="+mn-lt"/>
                <a:cs typeface="Berlingske Sans Offc" panose="02000503050000020004" pitchFamily="2" charset="0"/>
              </a:rPr>
              <a:t>SLIDES &amp; LAYOUTS</a:t>
            </a:r>
            <a:br>
              <a:rPr lang="da-DK" altLang="da-DK" sz="1600" b="1" noProof="1">
                <a:solidFill>
                  <a:schemeClr val="tx1"/>
                </a:solidFill>
                <a:latin typeface="+mn-lt"/>
                <a:cs typeface="Berlingske Sans Offc" panose="02000503050000020004" pitchFamily="2" charset="0"/>
              </a:rPr>
            </a:br>
            <a:br>
              <a:rPr lang="da-DK" altLang="da-DK" sz="900" b="1"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Klik på menupunktet </a:t>
            </a:r>
            <a:r>
              <a:rPr lang="da-DK" altLang="da-DK" sz="900" b="1" noProof="1">
                <a:solidFill>
                  <a:schemeClr val="tx1"/>
                </a:solidFill>
                <a:latin typeface="+mn-lt"/>
                <a:cs typeface="Berlingske Sans Offc" panose="02000503050000020004" pitchFamily="2" charset="0"/>
              </a:rPr>
              <a:t>Nyt Slide </a:t>
            </a:r>
            <a:r>
              <a:rPr lang="da-DK" altLang="da-DK" sz="900" b="0" noProof="1">
                <a:solidFill>
                  <a:schemeClr val="tx1"/>
                </a:solidFill>
                <a:latin typeface="+mn-lt"/>
                <a:cs typeface="Berlingske Sans Offc" panose="02000503050000020004" pitchFamily="2" charset="0"/>
              </a:rPr>
              <a:t>i </a:t>
            </a:r>
            <a:r>
              <a:rPr lang="da-DK" altLang="da-DK" sz="900" b="1" noProof="1">
                <a:solidFill>
                  <a:schemeClr val="tx1"/>
                </a:solidFill>
                <a:latin typeface="+mn-lt"/>
                <a:cs typeface="Berlingske Sans Offc" panose="02000503050000020004" pitchFamily="2" charset="0"/>
              </a:rPr>
              <a:t>Hjem</a:t>
            </a:r>
            <a:r>
              <a:rPr lang="da-DK" altLang="da-DK" sz="900" b="0" noProof="1">
                <a:solidFill>
                  <a:schemeClr val="tx1"/>
                </a:solidFill>
                <a:latin typeface="+mn-lt"/>
                <a:cs typeface="Berlingske Sans Offc" panose="02000503050000020004" pitchFamily="2" charset="0"/>
              </a:rPr>
              <a:t> fanen for at indsætte nyt slide</a:t>
            </a:r>
            <a:br>
              <a:rPr lang="da-DK" altLang="da-DK" sz="900" b="0" noProof="1">
                <a:solidFill>
                  <a:schemeClr val="tx1"/>
                </a:solidFill>
                <a:latin typeface="+mn-lt"/>
                <a:cs typeface="Berlingske Sans Offc" panose="02000503050000020004" pitchFamily="2" charset="0"/>
              </a:rPr>
            </a:br>
            <a:br>
              <a:rPr lang="da-DK" altLang="da-DK" sz="900" b="0" noProof="1">
                <a:solidFill>
                  <a:schemeClr val="tx1"/>
                </a:solidFill>
                <a:latin typeface="+mn-lt"/>
                <a:cs typeface="Berlingske Sans Offc" panose="02000503050000020004" pitchFamily="2" charset="0"/>
              </a:rPr>
            </a:br>
            <a:r>
              <a:rPr lang="da-DK" altLang="da-DK" sz="900" b="1" noProof="1">
                <a:solidFill>
                  <a:schemeClr val="tx1"/>
                </a:solidFill>
                <a:latin typeface="+mn-lt"/>
                <a:cs typeface="Berlingske Sans Offc" panose="02000503050000020004" pitchFamily="2" charset="0"/>
              </a:rPr>
              <a:t>Ændre layout</a:t>
            </a:r>
            <a:endParaRPr lang="da-DK" altLang="da-DK" sz="900" b="0"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Klik på pilen</a:t>
            </a:r>
            <a:r>
              <a:rPr lang="da-DK" altLang="da-DK" sz="900" b="0" baseline="0" noProof="1">
                <a:solidFill>
                  <a:schemeClr val="tx1"/>
                </a:solidFill>
                <a:latin typeface="+mn-lt"/>
                <a:cs typeface="Berlingske Sans Offc" panose="02000503050000020004" pitchFamily="2" charset="0"/>
              </a:rPr>
              <a:t> ved siden af </a:t>
            </a:r>
            <a:r>
              <a:rPr lang="da-DK" altLang="da-DK" sz="900" b="1" baseline="0" noProof="1">
                <a:solidFill>
                  <a:schemeClr val="tx1"/>
                </a:solidFill>
                <a:latin typeface="+mn-lt"/>
                <a:cs typeface="Berlingske Sans Offc" panose="02000503050000020004" pitchFamily="2" charset="0"/>
              </a:rPr>
              <a:t>Layout</a:t>
            </a:r>
            <a:r>
              <a:rPr lang="da-DK" altLang="da-DK" sz="900" b="0" baseline="0" noProof="1">
                <a:solidFill>
                  <a:schemeClr val="tx1"/>
                </a:solidFill>
                <a:latin typeface="+mn-lt"/>
                <a:cs typeface="Berlingske Sans Offc" panose="02000503050000020004" pitchFamily="2" charset="0"/>
              </a:rPr>
              <a:t> </a:t>
            </a:r>
            <a:br>
              <a:rPr lang="da-DK" altLang="da-DK" sz="900" b="0" baseline="0" noProof="1">
                <a:solidFill>
                  <a:schemeClr val="tx1"/>
                </a:solidFill>
                <a:latin typeface="+mn-lt"/>
                <a:cs typeface="Berlingske Sans Offc" panose="02000503050000020004" pitchFamily="2" charset="0"/>
              </a:rPr>
            </a:br>
            <a:r>
              <a:rPr lang="da-DK" altLang="da-DK" sz="900" b="0" baseline="0" noProof="1">
                <a:solidFill>
                  <a:schemeClr val="tx1"/>
                </a:solidFill>
                <a:latin typeface="+mn-lt"/>
                <a:cs typeface="Berlingske Sans Offc" panose="02000503050000020004" pitchFamily="2" charset="0"/>
              </a:rPr>
              <a:t>for at få vist en dropdown menu af </a:t>
            </a:r>
            <a:br>
              <a:rPr lang="da-DK" altLang="da-DK" sz="900" b="0" baseline="0" noProof="1">
                <a:solidFill>
                  <a:schemeClr val="tx1"/>
                </a:solidFill>
                <a:latin typeface="+mn-lt"/>
                <a:cs typeface="Berlingske Sans Offc" panose="02000503050000020004" pitchFamily="2" charset="0"/>
              </a:rPr>
            </a:br>
            <a:r>
              <a:rPr lang="da-DK" altLang="da-DK" sz="900" b="0" baseline="0" noProof="1">
                <a:solidFill>
                  <a:schemeClr val="tx1"/>
                </a:solidFill>
                <a:latin typeface="+mn-lt"/>
                <a:cs typeface="Berlingske Sans Offc" panose="02000503050000020004" pitchFamily="2" charset="0"/>
              </a:rPr>
              <a:t>mulige slides layout</a:t>
            </a:r>
            <a:endParaRPr lang="da-DK" altLang="da-DK" sz="900" b="0" noProof="1">
              <a:solidFill>
                <a:schemeClr val="tx1"/>
              </a:solidFill>
              <a:latin typeface="+mn-lt"/>
              <a:cs typeface="Berlingske Sans Offc" panose="02000503050000020004" pitchFamily="2" charset="0"/>
            </a:endParaRPr>
          </a:p>
        </p:txBody>
      </p:sp>
      <p:sp>
        <p:nvSpPr>
          <p:cNvPr id="21" name="Text Box 3"/>
          <p:cNvSpPr txBox="1">
            <a:spLocks noChangeArrowheads="1"/>
          </p:cNvSpPr>
          <p:nvPr userDrawn="1"/>
        </p:nvSpPr>
        <p:spPr bwMode="auto">
          <a:xfrm>
            <a:off x="4415364" y="2037606"/>
            <a:ext cx="2196000"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Berlingske Sans Offc" charset="0"/>
              </a:defRPr>
            </a:lvl1pPr>
            <a:lvl2pPr marL="742950" indent="-285750" eaLnBrk="0" hangingPunct="0">
              <a:defRPr>
                <a:solidFill>
                  <a:schemeClr val="tx1"/>
                </a:solidFill>
                <a:latin typeface="Berlingske Sans Offc" charset="0"/>
              </a:defRPr>
            </a:lvl2pPr>
            <a:lvl3pPr marL="1143000" indent="-228600" eaLnBrk="0" hangingPunct="0">
              <a:defRPr>
                <a:solidFill>
                  <a:schemeClr val="tx1"/>
                </a:solidFill>
                <a:latin typeface="Berlingske Sans Offc" charset="0"/>
              </a:defRPr>
            </a:lvl3pPr>
            <a:lvl4pPr marL="1600200" indent="-228600" eaLnBrk="0" hangingPunct="0">
              <a:defRPr>
                <a:solidFill>
                  <a:schemeClr val="tx1"/>
                </a:solidFill>
                <a:latin typeface="Berlingske Sans Offc" charset="0"/>
              </a:defRPr>
            </a:lvl4pPr>
            <a:lvl5pPr marL="2057400" indent="-228600" eaLnBrk="0" hangingPunct="0">
              <a:defRPr>
                <a:solidFill>
                  <a:schemeClr val="tx1"/>
                </a:solidFill>
                <a:latin typeface="Berlingske Sans Offc" charset="0"/>
              </a:defRPr>
            </a:lvl5pPr>
            <a:lvl6pPr marL="2514600" indent="-228600" eaLnBrk="0" fontAlgn="base" hangingPunct="0">
              <a:spcBef>
                <a:spcPct val="0"/>
              </a:spcBef>
              <a:spcAft>
                <a:spcPct val="0"/>
              </a:spcAft>
              <a:defRPr>
                <a:solidFill>
                  <a:schemeClr val="tx1"/>
                </a:solidFill>
                <a:latin typeface="Berlingske Sans Offc" charset="0"/>
              </a:defRPr>
            </a:lvl6pPr>
            <a:lvl7pPr marL="2971800" indent="-228600" eaLnBrk="0" fontAlgn="base" hangingPunct="0">
              <a:spcBef>
                <a:spcPct val="0"/>
              </a:spcBef>
              <a:spcAft>
                <a:spcPct val="0"/>
              </a:spcAft>
              <a:defRPr>
                <a:solidFill>
                  <a:schemeClr val="tx1"/>
                </a:solidFill>
                <a:latin typeface="Berlingske Sans Offc" charset="0"/>
              </a:defRPr>
            </a:lvl7pPr>
            <a:lvl8pPr marL="3429000" indent="-228600" eaLnBrk="0" fontAlgn="base" hangingPunct="0">
              <a:spcBef>
                <a:spcPct val="0"/>
              </a:spcBef>
              <a:spcAft>
                <a:spcPct val="0"/>
              </a:spcAft>
              <a:defRPr>
                <a:solidFill>
                  <a:schemeClr val="tx1"/>
                </a:solidFill>
                <a:latin typeface="Berlingske Sans Offc" charset="0"/>
              </a:defRPr>
            </a:lvl8pPr>
            <a:lvl9pPr marL="3886200" indent="-228600" eaLnBrk="0" fontAlgn="base" hangingPunct="0">
              <a:spcBef>
                <a:spcPct val="0"/>
              </a:spcBef>
              <a:spcAft>
                <a:spcPct val="0"/>
              </a:spcAft>
              <a:defRPr>
                <a:solidFill>
                  <a:schemeClr val="tx1"/>
                </a:solidFill>
                <a:latin typeface="Berlingske Sans Offc" charset="0"/>
              </a:defRPr>
            </a:lvl9pPr>
          </a:lstStyle>
          <a:p>
            <a:pPr fontAlgn="auto">
              <a:spcBef>
                <a:spcPts val="1200"/>
              </a:spcBef>
              <a:spcAft>
                <a:spcPts val="600"/>
              </a:spcAft>
              <a:buFont typeface="+mj-lt"/>
              <a:buNone/>
              <a:defRPr/>
            </a:pPr>
            <a:r>
              <a:rPr lang="da-DK" sz="900" b="1" noProof="1">
                <a:solidFill>
                  <a:schemeClr val="tx1"/>
                </a:solidFill>
                <a:latin typeface="+mn-lt"/>
                <a:cs typeface="Berlingske Sans Offc" panose="02000503050000020004" pitchFamily="2"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0" noProof="1">
                <a:solidFill>
                  <a:schemeClr val="tx1"/>
                </a:solidFill>
                <a:latin typeface="+mn-lt"/>
                <a:cs typeface="Berlingske Sans Offc" panose="02000503050000020004" pitchFamily="2" charset="0"/>
              </a:rPr>
              <a:t>Vælg </a:t>
            </a:r>
            <a:r>
              <a:rPr lang="da-DK" altLang="da-DK" sz="900" b="1" noProof="1">
                <a:solidFill>
                  <a:schemeClr val="tx1"/>
                </a:solidFill>
                <a:latin typeface="+mn-lt"/>
                <a:cs typeface="Berlingske Sans Offc" panose="02000503050000020004" pitchFamily="2" charset="0"/>
              </a:rPr>
              <a:t>Nulstil</a:t>
            </a:r>
            <a:r>
              <a:rPr lang="da-DK" altLang="da-DK" sz="900" b="0" noProof="1">
                <a:solidFill>
                  <a:schemeClr val="tx1"/>
                </a:solidFill>
                <a:latin typeface="+mn-lt"/>
                <a:cs typeface="Berlingske Sans Offc" panose="02000503050000020004" pitchFamily="2" charset="0"/>
              </a:rPr>
              <a:t> for at nulstille placering, størrelse og formatering af pladsholdere til layoutets oprindelige design i </a:t>
            </a:r>
            <a:r>
              <a:rPr lang="da-DK" altLang="da-DK" sz="900" b="1" noProof="1">
                <a:solidFill>
                  <a:schemeClr val="tx1"/>
                </a:solidFill>
                <a:latin typeface="+mn-lt"/>
                <a:cs typeface="Berlingske Sans Offc" panose="02000503050000020004" pitchFamily="2" charset="0"/>
              </a:rPr>
              <a:t>Hjem</a:t>
            </a:r>
            <a:r>
              <a:rPr lang="da-DK" altLang="da-DK" sz="900" b="0" noProof="1">
                <a:solidFill>
                  <a:schemeClr val="tx1"/>
                </a:solidFill>
                <a:latin typeface="+mn-lt"/>
                <a:cs typeface="Berlingske Sans Offc" panose="02000503050000020004" pitchFamily="2" charset="0"/>
              </a:rPr>
              <a:t> fanen</a:t>
            </a:r>
          </a:p>
          <a:p>
            <a:pPr marL="0" marR="0" indent="0" algn="l" defTabSz="914400" rtl="0" eaLnBrk="1" fontAlgn="auto" latinLnBrk="0" hangingPunct="1">
              <a:lnSpc>
                <a:spcPct val="100000"/>
              </a:lnSpc>
              <a:spcBef>
                <a:spcPts val="0"/>
              </a:spcBef>
              <a:spcAft>
                <a:spcPts val="600"/>
              </a:spcAft>
              <a:buClrTx/>
              <a:buSzTx/>
              <a:buFont typeface="+mj-lt"/>
              <a:buNone/>
              <a:tabLst/>
              <a:defRPr/>
            </a:pPr>
            <a:endParaRPr lang="da-DK" sz="900" b="1" noProof="1">
              <a:solidFill>
                <a:schemeClr val="tx1"/>
              </a:solidFill>
              <a:latin typeface="+mn-lt"/>
              <a:cs typeface="Berlingske Sans Offc" panose="02000503050000020004" pitchFamily="2"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Berlingske Sans Offc" panose="02000503050000020004" pitchFamily="2" charset="0"/>
              </a:rPr>
              <a:t>BILLEDER</a:t>
            </a:r>
            <a:endParaRPr lang="da-DK" sz="1600" b="1"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På slides med billedpladsholder,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klik på ikonet og vælg </a:t>
            </a:r>
            <a:r>
              <a:rPr lang="da-DK" altLang="da-DK" sz="900" b="1" noProof="1">
                <a:solidFill>
                  <a:schemeClr val="tx1"/>
                </a:solidFill>
                <a:latin typeface="+mn-lt"/>
                <a:cs typeface="Berlingske Sans Offc" panose="02000503050000020004" pitchFamily="2" charset="0"/>
              </a:rPr>
              <a:t>Indsæt</a:t>
            </a:r>
          </a:p>
          <a:p>
            <a:pPr eaLnBrk="1" hangingPunct="1">
              <a:spcBef>
                <a:spcPts val="1200"/>
              </a:spcBef>
              <a:spcAft>
                <a:spcPts val="600"/>
              </a:spcAft>
              <a:defRPr/>
            </a:pPr>
            <a:r>
              <a:rPr lang="da-DK" sz="900" b="1" noProof="1">
                <a:solidFill>
                  <a:schemeClr val="tx1"/>
                </a:solidFill>
                <a:latin typeface="+mn-lt"/>
                <a:cs typeface="Berlingske Sans Offc" panose="02000503050000020004" pitchFamily="2" charset="0"/>
              </a:rPr>
              <a:t>Beskær billede</a:t>
            </a:r>
          </a:p>
          <a:p>
            <a:pPr eaLnBrk="1" hangingPunct="1">
              <a:spcAft>
                <a:spcPts val="600"/>
              </a:spcAft>
              <a:defRPr/>
            </a:pPr>
            <a:r>
              <a:rPr lang="da-DK" altLang="da-DK" sz="900" b="1" noProof="1">
                <a:solidFill>
                  <a:schemeClr val="tx1"/>
                </a:solidFill>
                <a:latin typeface="+mn-lt"/>
                <a:cs typeface="Berlingske Sans Offc" panose="02000503050000020004" pitchFamily="2" charset="0"/>
              </a:rPr>
              <a:t>1. </a:t>
            </a:r>
            <a:r>
              <a:rPr lang="da-DK" altLang="da-DK" sz="900" b="0" noProof="1">
                <a:solidFill>
                  <a:schemeClr val="tx1"/>
                </a:solidFill>
                <a:latin typeface="+mn-lt"/>
                <a:cs typeface="Berlingske Sans Offc" panose="02000503050000020004" pitchFamily="2" charset="0"/>
              </a:rPr>
              <a:t>Klik </a:t>
            </a:r>
            <a:r>
              <a:rPr lang="da-DK" altLang="da-DK" sz="900" b="1" noProof="1">
                <a:solidFill>
                  <a:schemeClr val="tx1"/>
                </a:solidFill>
                <a:latin typeface="+mn-lt"/>
                <a:cs typeface="Berlingske Sans Offc" panose="02000503050000020004" pitchFamily="2" charset="0"/>
              </a:rPr>
              <a:t>Beskær</a:t>
            </a:r>
            <a:r>
              <a:rPr lang="da-DK" altLang="da-DK" sz="900" b="0" noProof="1">
                <a:solidFill>
                  <a:schemeClr val="tx1"/>
                </a:solidFill>
                <a:latin typeface="+mn-lt"/>
                <a:cs typeface="Berlingske Sans Offc" panose="02000503050000020004" pitchFamily="2" charset="0"/>
              </a:rPr>
              <a:t> for at ændre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billedets fokus/størrelse</a:t>
            </a:r>
          </a:p>
          <a:p>
            <a:pPr eaLnBrk="1" hangingPunct="1">
              <a:spcAft>
                <a:spcPts val="600"/>
              </a:spcAft>
              <a:defRPr/>
            </a:pPr>
            <a:r>
              <a:rPr lang="da-DK" altLang="da-DK" sz="900" b="1" noProof="1">
                <a:solidFill>
                  <a:schemeClr val="tx1"/>
                </a:solidFill>
                <a:latin typeface="+mn-lt"/>
                <a:cs typeface="Berlingske Sans Offc" panose="02000503050000020004" pitchFamily="2" charset="0"/>
              </a:rPr>
              <a:t>2. </a:t>
            </a:r>
            <a:r>
              <a:rPr lang="da-DK" altLang="da-DK" sz="900" b="0" noProof="1">
                <a:solidFill>
                  <a:schemeClr val="tx1"/>
                </a:solidFill>
                <a:latin typeface="+mn-lt"/>
                <a:cs typeface="Berlingske Sans Offc" panose="02000503050000020004" pitchFamily="2" charset="0"/>
              </a:rPr>
              <a:t>Ønsker du at skalere billedet, så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hold </a:t>
            </a:r>
            <a:r>
              <a:rPr lang="da-DK" altLang="da-DK" sz="900" b="1" noProof="1">
                <a:solidFill>
                  <a:schemeClr val="tx1"/>
                </a:solidFill>
                <a:latin typeface="+mn-lt"/>
                <a:cs typeface="Berlingske Sans Offc" panose="02000503050000020004" pitchFamily="2" charset="0"/>
              </a:rPr>
              <a:t>SHIFT</a:t>
            </a:r>
            <a:r>
              <a:rPr lang="da-DK" altLang="da-DK" sz="900" b="0" noProof="1">
                <a:solidFill>
                  <a:schemeClr val="tx1"/>
                </a:solidFill>
                <a:latin typeface="+mn-lt"/>
                <a:cs typeface="Berlingske Sans Offc" panose="02000503050000020004" pitchFamily="2" charset="0"/>
              </a:rPr>
              <a:t>-knappen nede, mens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du trækker i billedets hjørner</a:t>
            </a:r>
          </a:p>
          <a:p>
            <a:pPr eaLnBrk="1" hangingPunct="1">
              <a:spcAft>
                <a:spcPts val="600"/>
              </a:spcAft>
              <a:defRPr/>
            </a:pPr>
            <a:br>
              <a:rPr lang="da-DK" altLang="da-DK" sz="900" b="0" noProof="1">
                <a:solidFill>
                  <a:schemeClr val="tx1"/>
                </a:solidFill>
                <a:latin typeface="+mn-lt"/>
                <a:cs typeface="Berlingske Sans Offc" panose="02000503050000020004" pitchFamily="2" charset="0"/>
              </a:rPr>
            </a:br>
            <a:r>
              <a:rPr lang="da-DK" altLang="da-DK" sz="900" b="1" noProof="1">
                <a:solidFill>
                  <a:schemeClr val="tx1"/>
                </a:solidFill>
                <a:latin typeface="+mn-lt"/>
                <a:cs typeface="Berlingske Sans Offc" panose="02000503050000020004" pitchFamily="2" charset="0"/>
              </a:rPr>
              <a:t>TIP: </a:t>
            </a:r>
            <a:r>
              <a:rPr lang="da-DK" altLang="da-DK" sz="900" b="0" noProof="1">
                <a:solidFill>
                  <a:schemeClr val="tx1"/>
                </a:solidFill>
                <a:latin typeface="+mn-lt"/>
                <a:cs typeface="Berlingske Sans Offc" panose="02000503050000020004" pitchFamily="2" charset="0"/>
              </a:rPr>
              <a:t>Hvis du sletter billedet og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indsætter et nyt, kan billedet lægge </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sig foran tekst og grafik. Hvis dette sker, højreklik på billedet og vælg </a:t>
            </a:r>
            <a:r>
              <a:rPr lang="da-DK" altLang="da-DK" sz="900" b="1" noProof="1">
                <a:solidFill>
                  <a:schemeClr val="tx1"/>
                </a:solidFill>
                <a:latin typeface="+mn-lt"/>
                <a:cs typeface="Berlingske Sans Offc" panose="02000503050000020004" pitchFamily="2" charset="0"/>
              </a:rPr>
              <a:t>Placer bagest</a:t>
            </a:r>
          </a:p>
          <a:p>
            <a:pPr eaLnBrk="1" hangingPunct="1">
              <a:spcAft>
                <a:spcPts val="600"/>
              </a:spcAft>
              <a:defRPr/>
            </a:pPr>
            <a:endParaRPr lang="da-DK" altLang="da-DK" sz="900" b="1" noProof="1">
              <a:solidFill>
                <a:schemeClr val="tx1"/>
              </a:solidFill>
              <a:latin typeface="+mn-lt"/>
              <a:cs typeface="Berlingske Sans Offc" panose="02000503050000020004" pitchFamily="2" charset="0"/>
            </a:endParaRPr>
          </a:p>
        </p:txBody>
      </p:sp>
      <p:sp>
        <p:nvSpPr>
          <p:cNvPr id="25" name="Text Box 4"/>
          <p:cNvSpPr txBox="1">
            <a:spLocks noChangeArrowheads="1"/>
          </p:cNvSpPr>
          <p:nvPr userDrawn="1"/>
        </p:nvSpPr>
        <p:spPr bwMode="auto">
          <a:xfrm>
            <a:off x="8020794" y="2037606"/>
            <a:ext cx="2358243"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Berlingske Sans Offc" charset="0"/>
              </a:defRPr>
            </a:lvl1pPr>
            <a:lvl2pPr marL="742950" indent="-285750" eaLnBrk="0" hangingPunct="0">
              <a:defRPr>
                <a:solidFill>
                  <a:schemeClr val="tx1"/>
                </a:solidFill>
                <a:latin typeface="Berlingske Sans Offc" charset="0"/>
              </a:defRPr>
            </a:lvl2pPr>
            <a:lvl3pPr marL="1143000" indent="-228600" eaLnBrk="0" hangingPunct="0">
              <a:defRPr>
                <a:solidFill>
                  <a:schemeClr val="tx1"/>
                </a:solidFill>
                <a:latin typeface="Berlingske Sans Offc" charset="0"/>
              </a:defRPr>
            </a:lvl3pPr>
            <a:lvl4pPr marL="1600200" indent="-228600" eaLnBrk="0" hangingPunct="0">
              <a:defRPr>
                <a:solidFill>
                  <a:schemeClr val="tx1"/>
                </a:solidFill>
                <a:latin typeface="Berlingske Sans Offc" charset="0"/>
              </a:defRPr>
            </a:lvl4pPr>
            <a:lvl5pPr marL="2057400" indent="-228600" eaLnBrk="0" hangingPunct="0">
              <a:defRPr>
                <a:solidFill>
                  <a:schemeClr val="tx1"/>
                </a:solidFill>
                <a:latin typeface="Berlingske Sans Offc" charset="0"/>
              </a:defRPr>
            </a:lvl5pPr>
            <a:lvl6pPr marL="2514600" indent="-228600" eaLnBrk="0" fontAlgn="base" hangingPunct="0">
              <a:spcBef>
                <a:spcPct val="0"/>
              </a:spcBef>
              <a:spcAft>
                <a:spcPct val="0"/>
              </a:spcAft>
              <a:defRPr>
                <a:solidFill>
                  <a:schemeClr val="tx1"/>
                </a:solidFill>
                <a:latin typeface="Berlingske Sans Offc" charset="0"/>
              </a:defRPr>
            </a:lvl6pPr>
            <a:lvl7pPr marL="2971800" indent="-228600" eaLnBrk="0" fontAlgn="base" hangingPunct="0">
              <a:spcBef>
                <a:spcPct val="0"/>
              </a:spcBef>
              <a:spcAft>
                <a:spcPct val="0"/>
              </a:spcAft>
              <a:defRPr>
                <a:solidFill>
                  <a:schemeClr val="tx1"/>
                </a:solidFill>
                <a:latin typeface="Berlingske Sans Offc" charset="0"/>
              </a:defRPr>
            </a:lvl7pPr>
            <a:lvl8pPr marL="3429000" indent="-228600" eaLnBrk="0" fontAlgn="base" hangingPunct="0">
              <a:spcBef>
                <a:spcPct val="0"/>
              </a:spcBef>
              <a:spcAft>
                <a:spcPct val="0"/>
              </a:spcAft>
              <a:defRPr>
                <a:solidFill>
                  <a:schemeClr val="tx1"/>
                </a:solidFill>
                <a:latin typeface="Berlingske Sans Offc" charset="0"/>
              </a:defRPr>
            </a:lvl8pPr>
            <a:lvl9pPr marL="3886200" indent="-228600" eaLnBrk="0" fontAlgn="base" hangingPunct="0">
              <a:spcBef>
                <a:spcPct val="0"/>
              </a:spcBef>
              <a:spcAft>
                <a:spcPct val="0"/>
              </a:spcAft>
              <a:defRPr>
                <a:solidFill>
                  <a:schemeClr val="tx1"/>
                </a:solidFill>
                <a:latin typeface="Berlingske Sans Offc"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dirty="0">
                <a:latin typeface="+mn-lt"/>
                <a:cs typeface="Berlingske Sans Offc" panose="02000503050000020004" pitchFamily="2" charset="0"/>
              </a:rPr>
              <a:t>SIDEHOVED &amp; -FOD</a:t>
            </a:r>
            <a:endParaRPr lang="da-DK" altLang="da-DK" sz="1600" b="0" noProof="1">
              <a:solidFill>
                <a:schemeClr val="tx1"/>
              </a:solidFill>
              <a:latin typeface="+mn-lt"/>
              <a:cs typeface="Berlingske Sans Offc" panose="02000503050000020004" pitchFamily="2"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mn-lt"/>
                <a:cs typeface="Berlingske Sans Offc" panose="02000503050000020004" pitchFamily="2" charset="0"/>
              </a:rPr>
              <a:t>Gør dette som</a:t>
            </a:r>
            <a:r>
              <a:rPr lang="da-DK" altLang="da-DK" sz="900" b="0" baseline="0" noProof="1">
                <a:solidFill>
                  <a:schemeClr val="tx1"/>
                </a:solidFill>
                <a:latin typeface="+mn-lt"/>
                <a:cs typeface="Berlingske Sans Offc" panose="02000503050000020004" pitchFamily="2" charset="0"/>
              </a:rPr>
              <a:t> det sidste i din præsentation, så ændringerne slår igennem på alle slides</a:t>
            </a:r>
            <a:endParaRPr lang="da-DK" sz="900" b="1"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Klik </a:t>
            </a:r>
            <a:r>
              <a:rPr lang="da-DK" altLang="da-DK" sz="900" b="1" noProof="1">
                <a:solidFill>
                  <a:schemeClr val="tx1"/>
                </a:solidFill>
                <a:latin typeface="+mn-lt"/>
                <a:cs typeface="Berlingske Sans Offc" panose="02000503050000020004" pitchFamily="2" charset="0"/>
              </a:rPr>
              <a:t>Sidehoved og Sidefod</a:t>
            </a:r>
            <a:r>
              <a:rPr lang="da-DK" altLang="da-DK" sz="900" b="0" noProof="1">
                <a:solidFill>
                  <a:schemeClr val="tx1"/>
                </a:solidFill>
                <a:latin typeface="+mn-lt"/>
                <a:cs typeface="Berlingske Sans Offc" panose="02000503050000020004" pitchFamily="2" charset="0"/>
              </a:rPr>
              <a:t> i fanen </a:t>
            </a:r>
            <a:r>
              <a:rPr lang="da-DK" altLang="da-DK" sz="900" b="1" noProof="1">
                <a:solidFill>
                  <a:schemeClr val="tx1"/>
                </a:solidFill>
                <a:latin typeface="+mn-lt"/>
                <a:cs typeface="Berlingske Sans Offc" panose="02000503050000020004" pitchFamily="2" charset="0"/>
              </a:rPr>
              <a:t>Indsæt</a:t>
            </a:r>
            <a:br>
              <a:rPr lang="da-DK" altLang="da-DK" sz="900" b="0" noProof="1">
                <a:solidFill>
                  <a:schemeClr val="tx1"/>
                </a:solidFill>
                <a:latin typeface="+mn-lt"/>
                <a:cs typeface="Berlingske Sans Offc" panose="02000503050000020004" pitchFamily="2" charset="0"/>
              </a:rPr>
            </a:br>
            <a:r>
              <a:rPr lang="da-DK" altLang="da-DK" sz="900" b="0" noProof="1">
                <a:solidFill>
                  <a:schemeClr val="tx1"/>
                </a:solidFill>
                <a:latin typeface="+mn-lt"/>
                <a:cs typeface="Berlingske Sans Offc" panose="02000503050000020004" pitchFamily="2" charset="0"/>
              </a:rPr>
              <a:t>(indtast evt. tekst i sidefod)</a:t>
            </a:r>
          </a:p>
          <a:p>
            <a:pPr eaLnBrk="1" hangingPunct="1">
              <a:spcAft>
                <a:spcPts val="600"/>
              </a:spcAft>
              <a:defRPr/>
            </a:pPr>
            <a:r>
              <a:rPr lang="da-DK" altLang="da-DK" sz="900" b="0" noProof="1">
                <a:solidFill>
                  <a:schemeClr val="tx1"/>
                </a:solidFill>
                <a:latin typeface="+mn-lt"/>
                <a:cs typeface="Berlingske Sans Offc" panose="02000503050000020004" pitchFamily="2" charset="0"/>
              </a:rPr>
              <a:t>Vælg </a:t>
            </a:r>
            <a:r>
              <a:rPr lang="da-DK" altLang="da-DK" sz="900" b="1" noProof="1">
                <a:solidFill>
                  <a:schemeClr val="tx1"/>
                </a:solidFill>
                <a:latin typeface="+mn-lt"/>
                <a:cs typeface="Berlingske Sans Offc" panose="02000503050000020004" pitchFamily="2" charset="0"/>
              </a:rPr>
              <a:t>Anvend på alle </a:t>
            </a:r>
            <a:r>
              <a:rPr lang="da-DK" altLang="da-DK" sz="900" b="0" noProof="1">
                <a:solidFill>
                  <a:schemeClr val="tx1"/>
                </a:solidFill>
                <a:latin typeface="+mn-lt"/>
                <a:cs typeface="Berlingske Sans Offc" panose="02000503050000020004" pitchFamily="2" charset="0"/>
              </a:rPr>
              <a:t>eller </a:t>
            </a:r>
            <a:r>
              <a:rPr lang="da-DK" altLang="da-DK" sz="900" b="1" noProof="1">
                <a:solidFill>
                  <a:schemeClr val="tx1"/>
                </a:solidFill>
                <a:latin typeface="+mn-lt"/>
                <a:cs typeface="Berlingske Sans Offc" panose="02000503050000020004" pitchFamily="2" charset="0"/>
              </a:rPr>
              <a:t>Anvend</a:t>
            </a:r>
            <a:r>
              <a:rPr lang="da-DK" altLang="da-DK" sz="900" b="0" noProof="1">
                <a:solidFill>
                  <a:schemeClr val="tx1"/>
                </a:solidFill>
                <a:latin typeface="+mn-lt"/>
                <a:cs typeface="Berlingske Sans Offc" panose="02000503050000020004" pitchFamily="2" charset="0"/>
              </a:rPr>
              <a:t> hvis det kun skal være på et enkelt slide</a:t>
            </a:r>
          </a:p>
          <a:p>
            <a:pPr eaLnBrk="1" hangingPunct="1">
              <a:spcAft>
                <a:spcPts val="600"/>
              </a:spcAft>
              <a:defRPr/>
            </a:pPr>
            <a:endParaRPr lang="da-DK" sz="900" b="0" noProof="1">
              <a:solidFill>
                <a:schemeClr val="tx1"/>
              </a:solidFill>
              <a:latin typeface="+mn-lt"/>
              <a:cs typeface="Berlingske Sans Offc" panose="02000503050000020004" pitchFamily="2" charset="0"/>
            </a:endParaRPr>
          </a:p>
          <a:p>
            <a:pPr eaLnBrk="1" hangingPunct="1">
              <a:spcAft>
                <a:spcPts val="600"/>
              </a:spcAft>
              <a:defRPr/>
            </a:pPr>
            <a:r>
              <a:rPr lang="da-DK" sz="1600" dirty="0">
                <a:latin typeface="+mn-lt"/>
                <a:cs typeface="Berlingske Sans Offc" panose="02000503050000020004" pitchFamily="2" charset="0"/>
              </a:rPr>
              <a:t>HJÆLPELINJER</a:t>
            </a:r>
            <a:endParaRPr lang="da-DK" sz="1600" b="1" noProof="1">
              <a:solidFill>
                <a:schemeClr val="tx1"/>
              </a:solidFill>
              <a:latin typeface="+mn-lt"/>
              <a:cs typeface="Berlingske Sans Offc" panose="02000503050000020004" pitchFamily="2" charset="0"/>
            </a:endParaRPr>
          </a:p>
          <a:p>
            <a:pPr eaLnBrk="1" hangingPunct="1">
              <a:spcAft>
                <a:spcPts val="600"/>
              </a:spcAft>
              <a:defRPr/>
            </a:pPr>
            <a:r>
              <a:rPr lang="da-DK" altLang="da-DK" sz="900" b="0" noProof="1">
                <a:solidFill>
                  <a:schemeClr val="tx1"/>
                </a:solidFill>
                <a:latin typeface="+mn-lt"/>
                <a:cs typeface="Berlingske Sans Offc" panose="02000503050000020004" pitchFamily="2" charset="0"/>
              </a:rPr>
              <a:t>Klik på fanen </a:t>
            </a:r>
            <a:r>
              <a:rPr lang="da-DK" altLang="da-DK" sz="900" b="1" noProof="1">
                <a:solidFill>
                  <a:schemeClr val="tx1"/>
                </a:solidFill>
                <a:latin typeface="+mn-lt"/>
                <a:cs typeface="Berlingske Sans Offc" panose="02000503050000020004" pitchFamily="2" charset="0"/>
              </a:rPr>
              <a:t>Vis </a:t>
            </a:r>
            <a:r>
              <a:rPr lang="da-DK" altLang="da-DK" sz="900" b="0" noProof="1">
                <a:solidFill>
                  <a:schemeClr val="tx1"/>
                </a:solidFill>
                <a:latin typeface="+mn-lt"/>
                <a:cs typeface="Berlingske Sans Offc" panose="02000503050000020004" pitchFamily="2" charset="0"/>
              </a:rPr>
              <a:t>og sæt hak ved </a:t>
            </a:r>
            <a:r>
              <a:rPr lang="da-DK" altLang="da-DK" sz="900" b="1" noProof="1">
                <a:solidFill>
                  <a:schemeClr val="tx1"/>
                </a:solidFill>
                <a:latin typeface="+mn-lt"/>
                <a:cs typeface="Berlingske Sans Offc" panose="02000503050000020004" pitchFamily="2" charset="0"/>
              </a:rPr>
              <a:t>Hjælpelinjer</a:t>
            </a:r>
          </a:p>
          <a:p>
            <a:pPr eaLnBrk="1" hangingPunct="1">
              <a:spcAft>
                <a:spcPts val="600"/>
              </a:spcAft>
              <a:defRPr/>
            </a:pPr>
            <a:br>
              <a:rPr lang="da-DK" altLang="da-DK" sz="900" b="1" noProof="1">
                <a:solidFill>
                  <a:schemeClr val="tx1"/>
                </a:solidFill>
                <a:latin typeface="+mn-lt"/>
                <a:cs typeface="Berlingske Sans Offc" panose="02000503050000020004" pitchFamily="2" charset="0"/>
              </a:rPr>
            </a:br>
            <a:r>
              <a:rPr lang="da-DK" altLang="da-DK" sz="900" b="1" noProof="1">
                <a:solidFill>
                  <a:schemeClr val="tx1"/>
                </a:solidFill>
                <a:latin typeface="+mn-lt"/>
                <a:cs typeface="Berlingske Sans Offc" panose="02000503050000020004" pitchFamily="2" charset="0"/>
              </a:rPr>
              <a:t>TIP: Alt + F9 </a:t>
            </a:r>
            <a:r>
              <a:rPr lang="da-DK" altLang="da-DK" sz="900" b="0" noProof="1">
                <a:solidFill>
                  <a:schemeClr val="tx1"/>
                </a:solidFill>
                <a:latin typeface="+mn-lt"/>
                <a:cs typeface="Berlingske Sans Offc" panose="02000503050000020004" pitchFamily="2" charset="0"/>
              </a:rPr>
              <a:t>for hurtig visning af hjælpelinjer</a:t>
            </a:r>
          </a:p>
          <a:p>
            <a:pPr eaLnBrk="1" hangingPunct="1">
              <a:spcAft>
                <a:spcPts val="600"/>
              </a:spcAft>
              <a:defRPr/>
            </a:pPr>
            <a:endParaRPr lang="da-DK" altLang="da-DK" sz="900" b="0" noProof="1">
              <a:solidFill>
                <a:schemeClr val="tx1"/>
              </a:solidFill>
              <a:latin typeface="+mn-lt"/>
              <a:cs typeface="Berlingske Sans Offc" panose="02000503050000020004" pitchFamily="2" charset="0"/>
            </a:endParaRPr>
          </a:p>
        </p:txBody>
      </p:sp>
      <p:pic>
        <p:nvPicPr>
          <p:cNvPr id="3" name="Picture 2">
            <a:extLst>
              <a:ext uri="{FF2B5EF4-FFF2-40B4-BE49-F238E27FC236}">
                <a16:creationId xmlns:a16="http://schemas.microsoft.com/office/drawing/2014/main" id="{4C8C8420-1956-4D8D-85A2-8D596BA13AB4}"/>
              </a:ext>
            </a:extLst>
          </p:cNvPr>
          <p:cNvPicPr>
            <a:picLocks noChangeAspect="1"/>
          </p:cNvPicPr>
          <p:nvPr userDrawn="1"/>
        </p:nvPicPr>
        <p:blipFill>
          <a:blip r:embed="rId2"/>
          <a:stretch>
            <a:fillRect/>
          </a:stretch>
        </p:blipFill>
        <p:spPr>
          <a:xfrm>
            <a:off x="3122874" y="3852445"/>
            <a:ext cx="257143" cy="285714"/>
          </a:xfrm>
          <a:prstGeom prst="rect">
            <a:avLst/>
          </a:prstGeom>
        </p:spPr>
      </p:pic>
      <p:pic>
        <p:nvPicPr>
          <p:cNvPr id="34" name="Picture 33">
            <a:extLst>
              <a:ext uri="{FF2B5EF4-FFF2-40B4-BE49-F238E27FC236}">
                <a16:creationId xmlns:a16="http://schemas.microsoft.com/office/drawing/2014/main" id="{8930DBB6-AA18-4CCC-8A74-1A211F07B459}"/>
              </a:ext>
            </a:extLst>
          </p:cNvPr>
          <p:cNvPicPr>
            <a:picLocks noChangeAspect="1"/>
          </p:cNvPicPr>
          <p:nvPr userDrawn="1"/>
        </p:nvPicPr>
        <p:blipFill rotWithShape="1">
          <a:blip r:embed="rId3"/>
          <a:srcRect l="3901" t="45142" r="62601" b="9046"/>
          <a:stretch/>
        </p:blipFill>
        <p:spPr>
          <a:xfrm>
            <a:off x="6548170" y="3369468"/>
            <a:ext cx="341204" cy="321707"/>
          </a:xfrm>
          <a:prstGeom prst="rect">
            <a:avLst/>
          </a:prstGeom>
        </p:spPr>
      </p:pic>
      <p:pic>
        <p:nvPicPr>
          <p:cNvPr id="2" name="Billede 1">
            <a:extLst>
              <a:ext uri="{FF2B5EF4-FFF2-40B4-BE49-F238E27FC236}">
                <a16:creationId xmlns:a16="http://schemas.microsoft.com/office/drawing/2014/main" id="{0C22BDAC-B124-43F1-8284-B7ABECB11D4C}"/>
              </a:ext>
            </a:extLst>
          </p:cNvPr>
          <p:cNvPicPr>
            <a:picLocks noChangeAspect="1"/>
          </p:cNvPicPr>
          <p:nvPr userDrawn="1"/>
        </p:nvPicPr>
        <p:blipFill>
          <a:blip r:embed="rId4"/>
          <a:stretch>
            <a:fillRect/>
          </a:stretch>
        </p:blipFill>
        <p:spPr>
          <a:xfrm>
            <a:off x="3128321" y="4747052"/>
            <a:ext cx="308589" cy="528030"/>
          </a:xfrm>
          <a:prstGeom prst="rect">
            <a:avLst/>
          </a:prstGeom>
        </p:spPr>
      </p:pic>
      <p:pic>
        <p:nvPicPr>
          <p:cNvPr id="5" name="Billede 4">
            <a:extLst>
              <a:ext uri="{FF2B5EF4-FFF2-40B4-BE49-F238E27FC236}">
                <a16:creationId xmlns:a16="http://schemas.microsoft.com/office/drawing/2014/main" id="{33DEAD47-C86F-4141-B5C1-25878B11926F}"/>
              </a:ext>
            </a:extLst>
          </p:cNvPr>
          <p:cNvPicPr>
            <a:picLocks noChangeAspect="1"/>
          </p:cNvPicPr>
          <p:nvPr userDrawn="1"/>
        </p:nvPicPr>
        <p:blipFill rotWithShape="1">
          <a:blip r:embed="rId5"/>
          <a:srcRect l="3031"/>
          <a:stretch/>
        </p:blipFill>
        <p:spPr>
          <a:xfrm>
            <a:off x="6620584" y="2263383"/>
            <a:ext cx="496606" cy="172842"/>
          </a:xfrm>
          <a:prstGeom prst="rect">
            <a:avLst/>
          </a:prstGeom>
        </p:spPr>
      </p:pic>
      <p:pic>
        <p:nvPicPr>
          <p:cNvPr id="6" name="Billede 5">
            <a:extLst>
              <a:ext uri="{FF2B5EF4-FFF2-40B4-BE49-F238E27FC236}">
                <a16:creationId xmlns:a16="http://schemas.microsoft.com/office/drawing/2014/main" id="{B1665661-0DB0-4C2E-A6CA-698F364812D0}"/>
              </a:ext>
            </a:extLst>
          </p:cNvPr>
          <p:cNvPicPr>
            <a:picLocks noChangeAspect="1"/>
          </p:cNvPicPr>
          <p:nvPr userDrawn="1"/>
        </p:nvPicPr>
        <p:blipFill>
          <a:blip r:embed="rId6"/>
          <a:stretch>
            <a:fillRect/>
          </a:stretch>
        </p:blipFill>
        <p:spPr>
          <a:xfrm>
            <a:off x="6624314" y="4050963"/>
            <a:ext cx="366043" cy="480431"/>
          </a:xfrm>
          <a:prstGeom prst="rect">
            <a:avLst/>
          </a:prstGeom>
        </p:spPr>
      </p:pic>
      <p:pic>
        <p:nvPicPr>
          <p:cNvPr id="18" name="Picture 17">
            <a:extLst>
              <a:ext uri="{FF2B5EF4-FFF2-40B4-BE49-F238E27FC236}">
                <a16:creationId xmlns:a16="http://schemas.microsoft.com/office/drawing/2014/main" id="{B45B4842-526F-49BC-BF80-0BF98368A0C3}"/>
              </a:ext>
            </a:extLst>
          </p:cNvPr>
          <p:cNvPicPr>
            <a:picLocks noChangeAspect="1"/>
          </p:cNvPicPr>
          <p:nvPr userDrawn="1"/>
        </p:nvPicPr>
        <p:blipFill>
          <a:blip r:embed="rId7"/>
          <a:stretch>
            <a:fillRect/>
          </a:stretch>
        </p:blipFill>
        <p:spPr>
          <a:xfrm>
            <a:off x="3123415" y="3084879"/>
            <a:ext cx="457143" cy="257143"/>
          </a:xfrm>
          <a:prstGeom prst="rect">
            <a:avLst/>
          </a:prstGeom>
        </p:spPr>
      </p:pic>
      <p:pic>
        <p:nvPicPr>
          <p:cNvPr id="20" name="Picture 19">
            <a:extLst>
              <a:ext uri="{FF2B5EF4-FFF2-40B4-BE49-F238E27FC236}">
                <a16:creationId xmlns:a16="http://schemas.microsoft.com/office/drawing/2014/main" id="{9E3AF786-FE3C-4952-BA84-3A083206C1D6}"/>
              </a:ext>
            </a:extLst>
          </p:cNvPr>
          <p:cNvPicPr>
            <a:picLocks noChangeAspect="1"/>
          </p:cNvPicPr>
          <p:nvPr userDrawn="1"/>
        </p:nvPicPr>
        <p:blipFill>
          <a:blip r:embed="rId8"/>
          <a:stretch>
            <a:fillRect/>
          </a:stretch>
        </p:blipFill>
        <p:spPr>
          <a:xfrm>
            <a:off x="3129295" y="5424820"/>
            <a:ext cx="475428" cy="176762"/>
          </a:xfrm>
          <a:prstGeom prst="rect">
            <a:avLst/>
          </a:prstGeom>
        </p:spPr>
      </p:pic>
      <p:sp>
        <p:nvSpPr>
          <p:cNvPr id="7" name="Pladsholder til sidefod 6">
            <a:extLst>
              <a:ext uri="{FF2B5EF4-FFF2-40B4-BE49-F238E27FC236}">
                <a16:creationId xmlns:a16="http://schemas.microsoft.com/office/drawing/2014/main" id="{2236FD73-DD76-469B-A90C-2477146B182C}"/>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8" name="Pladsholder til slidenummer 7">
            <a:extLst>
              <a:ext uri="{FF2B5EF4-FFF2-40B4-BE49-F238E27FC236}">
                <a16:creationId xmlns:a16="http://schemas.microsoft.com/office/drawing/2014/main" id="{8F58A50B-B226-4E51-951A-72B708C82DA8}"/>
              </a:ext>
              <a:ext uri="{C183D7F6-B498-43B3-948B-1728B52AA6E4}">
                <adec:decorative xmlns:adec="http://schemas.microsoft.com/office/drawing/2017/decorative" val="1"/>
              </a:ext>
            </a:extLst>
          </p:cNvPr>
          <p:cNvSpPr>
            <a:spLocks noGrp="1"/>
          </p:cNvSpPr>
          <p:nvPr>
            <p:ph type="sldNum" sz="quarter" idx="12"/>
          </p:nvPr>
        </p:nvSpPr>
        <p:spPr/>
        <p:txBody>
          <a:body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3782225863"/>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gt;Brug ikke layouts efter dette &gt;&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4400" b="0" noProof="0" dirty="0">
                <a:solidFill>
                  <a:schemeClr val="bg1"/>
                </a:solidFill>
              </a:rPr>
              <a:t>Hvis du ser andre </a:t>
            </a:r>
            <a:r>
              <a:rPr lang="da-DK" sz="4400" b="1" i="1" noProof="0" dirty="0">
                <a:solidFill>
                  <a:schemeClr val="bg1"/>
                </a:solidFill>
              </a:rPr>
              <a:t>layouts efter dette,</a:t>
            </a:r>
            <a:br>
              <a:rPr lang="da-DK" sz="4400" b="0" i="0" noProof="0" dirty="0">
                <a:solidFill>
                  <a:schemeClr val="bg1"/>
                </a:solidFill>
              </a:rPr>
            </a:br>
            <a:r>
              <a:rPr lang="da-DK" sz="4400" b="0" noProof="0" dirty="0">
                <a:solidFill>
                  <a:schemeClr val="bg1"/>
                </a:solidFill>
              </a:rPr>
              <a:t>brug dem ikke. Disse layouts </a:t>
            </a:r>
            <a:r>
              <a:rPr lang="da-DK" sz="4400" b="1" i="1" u="none" noProof="0" dirty="0">
                <a:solidFill>
                  <a:schemeClr val="bg1"/>
                </a:solidFill>
              </a:rPr>
              <a:t>tilhører ikke </a:t>
            </a:r>
            <a:r>
              <a:rPr lang="da-DK" sz="4400" b="0" i="0" u="none" noProof="0" dirty="0">
                <a:solidFill>
                  <a:schemeClr val="bg1"/>
                </a:solidFill>
              </a:rPr>
              <a:t>vores </a:t>
            </a:r>
            <a:r>
              <a:rPr lang="da-DK" sz="4400" b="0" i="0" u="none" noProof="1">
                <a:solidFill>
                  <a:schemeClr val="bg1"/>
                </a:solidFill>
              </a:rPr>
              <a:t>corporate</a:t>
            </a:r>
            <a:r>
              <a:rPr lang="da-DK" sz="4400" b="0" i="0" u="none" noProof="0" dirty="0">
                <a:solidFill>
                  <a:schemeClr val="bg1"/>
                </a:solidFill>
              </a:rPr>
              <a:t> </a:t>
            </a:r>
            <a:r>
              <a:rPr lang="da-DK" sz="4400" b="0" noProof="0" dirty="0">
                <a:solidFill>
                  <a:schemeClr val="bg1"/>
                </a:solidFill>
              </a:rPr>
              <a:t>skabelon.</a:t>
            </a:r>
            <a:br>
              <a:rPr lang="da-DK" sz="2800" b="0" noProof="0" dirty="0">
                <a:solidFill>
                  <a:schemeClr val="bg1"/>
                </a:solidFill>
              </a:rPr>
            </a:br>
            <a:br>
              <a:rPr lang="da-DK" sz="2800" b="0" noProof="0" dirty="0">
                <a:solidFill>
                  <a:schemeClr val="bg1"/>
                </a:solidFill>
              </a:rPr>
            </a:br>
            <a:endParaRPr lang="da-DK"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da-DK"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631216"/>
          </a:xfrm>
          <a:prstGeom prst="rect">
            <a:avLst/>
          </a:prstGeom>
        </p:spPr>
        <p:txBody>
          <a:bodyPr wrap="square">
            <a:spAutoFit/>
          </a:bodyPr>
          <a:lstStyle/>
          <a:p>
            <a:pPr algn="ctr"/>
            <a:r>
              <a:rPr lang="da-DK" sz="10000" b="1" i="1" noProof="0" dirty="0">
                <a:solidFill>
                  <a:schemeClr val="bg1"/>
                </a:solidFill>
              </a:rPr>
              <a:t>Brug dem ikke </a:t>
            </a:r>
            <a:endParaRPr lang="da-DK" sz="10000" b="1" i="1" noProof="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Pga. PowerPoints standard Kopier/Indsæt funktionalitet kan ekstra uønskede layouts forekomme.</a:t>
            </a:r>
          </a:p>
          <a:p>
            <a:pPr marL="0" marR="0" indent="0" algn="ctr" fontAlgn="auto">
              <a:lnSpc>
                <a:spcPct val="100000"/>
              </a:lnSpc>
              <a:spcBef>
                <a:spcPts val="600"/>
              </a:spcBef>
              <a:spcAft>
                <a:spcPts val="0"/>
              </a:spcAft>
              <a:buClr>
                <a:srgbClr val="003755"/>
              </a:buClr>
              <a:buSzTx/>
              <a:buFontTx/>
              <a:buNone/>
              <a:tabLst/>
            </a:pPr>
            <a:r>
              <a:rPr lang="da-DK" sz="2000" b="0" noProof="0" dirty="0">
                <a:solidFill>
                  <a:schemeClr val="bg1"/>
                </a:solidFill>
              </a:rPr>
              <a:t>OBS! Layouts efter dette kan indeholde potentiel fortrolig information.</a:t>
            </a:r>
            <a:br>
              <a:rPr lang="da-DK" sz="1800" b="0" noProof="0" dirty="0">
                <a:solidFill>
                  <a:schemeClr val="bg1"/>
                </a:solidFill>
              </a:rPr>
            </a:br>
            <a:endParaRPr lang="da-DK"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fld id="{255BB0D2-F514-496F-A093-7FB9296E4061}" type="datetime2">
              <a:rPr lang="da-DK" smtClean="0"/>
              <a:t>29. juni 2026</a:t>
            </a:fld>
            <a:endParaRPr lang="da-DK"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endParaRPr lang="da-DK"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88662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90573" y="1952625"/>
            <a:ext cx="10606089" cy="3997325"/>
          </a:xfrm>
          <a:prstGeom prst="rect">
            <a:avLst/>
          </a:prstGeom>
        </p:spPr>
        <p:txBody>
          <a:bodyPr vert="horz" lIns="144000" tIns="72000" rIns="144000" bIns="72000" rtlCol="0">
            <a:noAutofit/>
          </a:bodyPr>
          <a:lstStyle/>
          <a:p>
            <a:pPr lvl="0"/>
            <a:r>
              <a:rPr lang="da-DK" noProof="0" dirty="0"/>
              <a:t>Niveau 1, Punktopstilling, Berlingske Sans </a:t>
            </a:r>
            <a:r>
              <a:rPr lang="da-DK" noProof="0" dirty="0" err="1"/>
              <a:t>Regular</a:t>
            </a:r>
            <a:r>
              <a:rPr lang="da-DK" noProof="0" dirty="0"/>
              <a:t> 18 pkt.</a:t>
            </a:r>
          </a:p>
          <a:p>
            <a:pPr lvl="1"/>
            <a:r>
              <a:rPr lang="da-DK" noProof="0" dirty="0"/>
              <a:t>Niveau 2, Punktopstilling, Berlingske Sans </a:t>
            </a:r>
            <a:r>
              <a:rPr lang="da-DK" noProof="0" dirty="0" err="1"/>
              <a:t>Regular</a:t>
            </a:r>
            <a:r>
              <a:rPr lang="da-DK" noProof="0" dirty="0"/>
              <a:t> 16 pkt.</a:t>
            </a:r>
          </a:p>
          <a:p>
            <a:pPr lvl="2"/>
            <a:r>
              <a:rPr lang="da-DK" noProof="0" dirty="0"/>
              <a:t>Niveau 3, Punktopstilling, Berlingske Sans </a:t>
            </a:r>
            <a:r>
              <a:rPr lang="da-DK" noProof="0" dirty="0" err="1"/>
              <a:t>Regular</a:t>
            </a:r>
            <a:r>
              <a:rPr lang="da-DK" noProof="0" dirty="0"/>
              <a:t> 14 pkt. </a:t>
            </a:r>
          </a:p>
          <a:p>
            <a:pPr lvl="3"/>
            <a:r>
              <a:rPr lang="da-DK" noProof="0" dirty="0"/>
              <a:t>Niveau 4, Punktopstilling Berlingske Sans </a:t>
            </a:r>
            <a:r>
              <a:rPr lang="da-DK" noProof="0" dirty="0" err="1"/>
              <a:t>Regular</a:t>
            </a:r>
            <a:r>
              <a:rPr lang="da-DK" noProof="0" dirty="0"/>
              <a:t> 12 </a:t>
            </a:r>
            <a:r>
              <a:rPr lang="da-DK" noProof="0" dirty="0" err="1"/>
              <a:t>pkt</a:t>
            </a:r>
            <a:r>
              <a:rPr lang="da-DK" noProof="0" dirty="0"/>
              <a:t> Underoverskrift, Berlingske Sans Extra Bold 15 pkt.</a:t>
            </a:r>
          </a:p>
          <a:p>
            <a:pPr lvl="4"/>
            <a:r>
              <a:rPr lang="da-DK" noProof="0" dirty="0"/>
              <a:t>Niveau 5, Underoverskrift, Berlingske Sans Extrabold 18 pkt.</a:t>
            </a:r>
          </a:p>
          <a:p>
            <a:pPr lvl="5"/>
            <a:r>
              <a:rPr lang="da-DK" noProof="0" dirty="0"/>
              <a:t>Niveau 6, Opstilling med tal, første niveau, Berlingske Sans </a:t>
            </a:r>
            <a:r>
              <a:rPr lang="da-DK" noProof="0" dirty="0" err="1"/>
              <a:t>Regular</a:t>
            </a:r>
            <a:r>
              <a:rPr lang="da-DK" noProof="0" dirty="0"/>
              <a:t> 18 pkt.</a:t>
            </a:r>
          </a:p>
          <a:p>
            <a:pPr lvl="6"/>
            <a:r>
              <a:rPr lang="da-DK" noProof="0" dirty="0"/>
              <a:t>Niveau 7, Opstilling med bogstaver, andet niveau, Berlingske Sans </a:t>
            </a:r>
            <a:r>
              <a:rPr lang="da-DK" noProof="0" dirty="0" err="1"/>
              <a:t>Regular</a:t>
            </a:r>
            <a:r>
              <a:rPr lang="da-DK" noProof="0" dirty="0"/>
              <a:t> 16 pkt.</a:t>
            </a:r>
          </a:p>
          <a:p>
            <a:pPr lvl="7"/>
            <a:r>
              <a:rPr lang="da-DK" noProof="0" dirty="0"/>
              <a:t>Niveau 8, Underoverskrift forsider, Berlingske Serif </a:t>
            </a:r>
            <a:r>
              <a:rPr lang="da-DK" noProof="0" dirty="0" err="1"/>
              <a:t>Text</a:t>
            </a:r>
            <a:r>
              <a:rPr lang="da-DK" noProof="0" dirty="0"/>
              <a:t> Light 20 pkt. </a:t>
            </a:r>
          </a:p>
          <a:p>
            <a:pPr lvl="8"/>
            <a:r>
              <a:rPr lang="da-DK" noProof="0" dirty="0"/>
              <a:t>N9, Infografik 60 pkt.</a:t>
            </a:r>
          </a:p>
        </p:txBody>
      </p:sp>
      <p:sp>
        <p:nvSpPr>
          <p:cNvPr id="2" name="Pladsholder til titel 1">
            <a:extLst>
              <a:ext uri="{FF2B5EF4-FFF2-40B4-BE49-F238E27FC236}">
                <a16:creationId xmlns:a16="http://schemas.microsoft.com/office/drawing/2014/main" id="{81C19285-3D85-4294-8ECC-4278B25F059D}"/>
              </a:ext>
            </a:extLst>
          </p:cNvPr>
          <p:cNvSpPr>
            <a:spLocks noGrp="1"/>
          </p:cNvSpPr>
          <p:nvPr>
            <p:ph type="title"/>
          </p:nvPr>
        </p:nvSpPr>
        <p:spPr>
          <a:xfrm>
            <a:off x="790575" y="728663"/>
            <a:ext cx="10606088" cy="1044000"/>
          </a:xfrm>
          <a:prstGeom prst="rect">
            <a:avLst/>
          </a:prstGeom>
        </p:spPr>
        <p:txBody>
          <a:bodyPr vert="horz" lIns="0" tIns="0" rIns="0" bIns="0" rtlCol="0" anchor="t" anchorCtr="0">
            <a:normAutofit/>
          </a:bodyPr>
          <a:lstStyle/>
          <a:p>
            <a:r>
              <a:rPr lang="da-DK" dirty="0"/>
              <a:t>Klik for at redigere titeltypografien i masteren</a:t>
            </a:r>
          </a:p>
        </p:txBody>
      </p:sp>
      <p:grpSp>
        <p:nvGrpSpPr>
          <p:cNvPr id="13" name="Group 4">
            <a:extLst>
              <a:ext uri="{FF2B5EF4-FFF2-40B4-BE49-F238E27FC236}">
                <a16:creationId xmlns:a16="http://schemas.microsoft.com/office/drawing/2014/main" id="{3AF3C418-FF4C-4393-81B4-F2B8B82A7539}"/>
              </a:ext>
            </a:extLst>
          </p:cNvPr>
          <p:cNvGrpSpPr>
            <a:grpSpLocks noChangeAspect="1"/>
          </p:cNvGrpSpPr>
          <p:nvPr userDrawn="1"/>
        </p:nvGrpSpPr>
        <p:grpSpPr bwMode="auto">
          <a:xfrm>
            <a:off x="790575" y="354129"/>
            <a:ext cx="228325" cy="216000"/>
            <a:chOff x="1477" y="-58"/>
            <a:chExt cx="4724" cy="4469"/>
          </a:xfrm>
        </p:grpSpPr>
        <p:sp>
          <p:nvSpPr>
            <p:cNvPr id="15" name="Freeform 5">
              <a:extLst>
                <a:ext uri="{FF2B5EF4-FFF2-40B4-BE49-F238E27FC236}">
                  <a16:creationId xmlns:a16="http://schemas.microsoft.com/office/drawing/2014/main" id="{142211A3-0DDF-4290-99D3-0E4EA7878AC4}"/>
                </a:ext>
              </a:extLst>
            </p:cNvPr>
            <p:cNvSpPr>
              <a:spLocks/>
            </p:cNvSpPr>
            <p:nvPr userDrawn="1"/>
          </p:nvSpPr>
          <p:spPr bwMode="auto">
            <a:xfrm>
              <a:off x="4058" y="2381"/>
              <a:ext cx="2143" cy="2030"/>
            </a:xfrm>
            <a:custGeom>
              <a:avLst/>
              <a:gdLst>
                <a:gd name="T0" fmla="*/ 168 w 1687"/>
                <a:gd name="T1" fmla="*/ 1048 h 1598"/>
                <a:gd name="T2" fmla="*/ 423 w 1687"/>
                <a:gd name="T3" fmla="*/ 1302 h 1598"/>
                <a:gd name="T4" fmla="*/ 1598 w 1687"/>
                <a:gd name="T5" fmla="*/ 1420 h 1598"/>
                <a:gd name="T6" fmla="*/ 1643 w 1687"/>
                <a:gd name="T7" fmla="*/ 1399 h 1598"/>
                <a:gd name="T8" fmla="*/ 1648 w 1687"/>
                <a:gd name="T9" fmla="*/ 1350 h 1598"/>
                <a:gd name="T10" fmla="*/ 1158 w 1687"/>
                <a:gd name="T11" fmla="*/ 252 h 1598"/>
                <a:gd name="T12" fmla="*/ 847 w 1687"/>
                <a:gd name="T13" fmla="*/ 89 h 1598"/>
                <a:gd name="T14" fmla="*/ 154 w 1687"/>
                <a:gd name="T15" fmla="*/ 313 h 1598"/>
                <a:gd name="T16" fmla="*/ 168 w 1687"/>
                <a:gd name="T17" fmla="*/ 1048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68" y="1048"/>
                  </a:moveTo>
                  <a:cubicBezTo>
                    <a:pt x="241" y="1146"/>
                    <a:pt x="327" y="1231"/>
                    <a:pt x="423" y="1302"/>
                  </a:cubicBezTo>
                  <a:cubicBezTo>
                    <a:pt x="766" y="1552"/>
                    <a:pt x="1216" y="1598"/>
                    <a:pt x="1598" y="1420"/>
                  </a:cubicBezTo>
                  <a:cubicBezTo>
                    <a:pt x="1643" y="1399"/>
                    <a:pt x="1643" y="1399"/>
                    <a:pt x="1643" y="1399"/>
                  </a:cubicBezTo>
                  <a:cubicBezTo>
                    <a:pt x="1648" y="1350"/>
                    <a:pt x="1648" y="1350"/>
                    <a:pt x="1648" y="1350"/>
                  </a:cubicBezTo>
                  <a:cubicBezTo>
                    <a:pt x="1687" y="923"/>
                    <a:pt x="1500" y="503"/>
                    <a:pt x="1158" y="252"/>
                  </a:cubicBezTo>
                  <a:cubicBezTo>
                    <a:pt x="1062" y="182"/>
                    <a:pt x="957" y="128"/>
                    <a:pt x="847" y="89"/>
                  </a:cubicBezTo>
                  <a:cubicBezTo>
                    <a:pt x="592" y="0"/>
                    <a:pt x="308" y="93"/>
                    <a:pt x="154" y="313"/>
                  </a:cubicBezTo>
                  <a:cubicBezTo>
                    <a:pt x="0" y="535"/>
                    <a:pt x="6" y="830"/>
                    <a:pt x="168" y="1048"/>
                  </a:cubicBezTo>
                  <a:close/>
                </a:path>
              </a:pathLst>
            </a:custGeom>
            <a:solidFill>
              <a:srgbClr val="2F3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6" name="Freeform 6">
              <a:extLst>
                <a:ext uri="{FF2B5EF4-FFF2-40B4-BE49-F238E27FC236}">
                  <a16:creationId xmlns:a16="http://schemas.microsoft.com/office/drawing/2014/main" id="{83F90E27-F350-45C2-9421-92D9B4282219}"/>
                </a:ext>
              </a:extLst>
            </p:cNvPr>
            <p:cNvSpPr>
              <a:spLocks/>
            </p:cNvSpPr>
            <p:nvPr userDrawn="1"/>
          </p:nvSpPr>
          <p:spPr bwMode="auto">
            <a:xfrm>
              <a:off x="1477" y="2381"/>
              <a:ext cx="2143" cy="2030"/>
            </a:xfrm>
            <a:custGeom>
              <a:avLst/>
              <a:gdLst>
                <a:gd name="T0" fmla="*/ 1533 w 1687"/>
                <a:gd name="T1" fmla="*/ 313 h 1598"/>
                <a:gd name="T2" fmla="*/ 841 w 1687"/>
                <a:gd name="T3" fmla="*/ 89 h 1598"/>
                <a:gd name="T4" fmla="*/ 529 w 1687"/>
                <a:gd name="T5" fmla="*/ 252 h 1598"/>
                <a:gd name="T6" fmla="*/ 40 w 1687"/>
                <a:gd name="T7" fmla="*/ 1350 h 1598"/>
                <a:gd name="T8" fmla="*/ 45 w 1687"/>
                <a:gd name="T9" fmla="*/ 1399 h 1598"/>
                <a:gd name="T10" fmla="*/ 90 w 1687"/>
                <a:gd name="T11" fmla="*/ 1420 h 1598"/>
                <a:gd name="T12" fmla="*/ 1264 w 1687"/>
                <a:gd name="T13" fmla="*/ 1302 h 1598"/>
                <a:gd name="T14" fmla="*/ 1519 w 1687"/>
                <a:gd name="T15" fmla="*/ 1048 h 1598"/>
                <a:gd name="T16" fmla="*/ 1533 w 1687"/>
                <a:gd name="T17" fmla="*/ 313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33" y="313"/>
                  </a:moveTo>
                  <a:cubicBezTo>
                    <a:pt x="1379" y="93"/>
                    <a:pt x="1095" y="0"/>
                    <a:pt x="841" y="89"/>
                  </a:cubicBezTo>
                  <a:cubicBezTo>
                    <a:pt x="730" y="128"/>
                    <a:pt x="625" y="182"/>
                    <a:pt x="529" y="252"/>
                  </a:cubicBezTo>
                  <a:cubicBezTo>
                    <a:pt x="188" y="503"/>
                    <a:pt x="0" y="923"/>
                    <a:pt x="40" y="1350"/>
                  </a:cubicBezTo>
                  <a:cubicBezTo>
                    <a:pt x="45" y="1399"/>
                    <a:pt x="45" y="1399"/>
                    <a:pt x="45" y="1399"/>
                  </a:cubicBezTo>
                  <a:cubicBezTo>
                    <a:pt x="90" y="1420"/>
                    <a:pt x="90" y="1420"/>
                    <a:pt x="90" y="1420"/>
                  </a:cubicBezTo>
                  <a:cubicBezTo>
                    <a:pt x="471" y="1598"/>
                    <a:pt x="921" y="1552"/>
                    <a:pt x="1264" y="1302"/>
                  </a:cubicBezTo>
                  <a:cubicBezTo>
                    <a:pt x="1361" y="1231"/>
                    <a:pt x="1446" y="1146"/>
                    <a:pt x="1519" y="1048"/>
                  </a:cubicBezTo>
                  <a:cubicBezTo>
                    <a:pt x="1682" y="830"/>
                    <a:pt x="1687" y="535"/>
                    <a:pt x="1533" y="313"/>
                  </a:cubicBezTo>
                  <a:close/>
                </a:path>
              </a:pathLst>
            </a:custGeom>
            <a:solidFill>
              <a:srgbClr val="2F3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7" name="Freeform 7">
              <a:extLst>
                <a:ext uri="{FF2B5EF4-FFF2-40B4-BE49-F238E27FC236}">
                  <a16:creationId xmlns:a16="http://schemas.microsoft.com/office/drawing/2014/main" id="{7F8D5C85-5985-4D45-ADC8-0AF2C280676B}"/>
                </a:ext>
              </a:extLst>
            </p:cNvPr>
            <p:cNvSpPr>
              <a:spLocks/>
            </p:cNvSpPr>
            <p:nvPr userDrawn="1"/>
          </p:nvSpPr>
          <p:spPr bwMode="auto">
            <a:xfrm>
              <a:off x="1477" y="-28"/>
              <a:ext cx="2143" cy="2031"/>
            </a:xfrm>
            <a:custGeom>
              <a:avLst/>
              <a:gdLst>
                <a:gd name="T0" fmla="*/ 1519 w 1687"/>
                <a:gd name="T1" fmla="*/ 550 h 1598"/>
                <a:gd name="T2" fmla="*/ 1264 w 1687"/>
                <a:gd name="T3" fmla="*/ 296 h 1598"/>
                <a:gd name="T4" fmla="*/ 90 w 1687"/>
                <a:gd name="T5" fmla="*/ 178 h 1598"/>
                <a:gd name="T6" fmla="*/ 45 w 1687"/>
                <a:gd name="T7" fmla="*/ 199 h 1598"/>
                <a:gd name="T8" fmla="*/ 40 w 1687"/>
                <a:gd name="T9" fmla="*/ 248 h 1598"/>
                <a:gd name="T10" fmla="*/ 529 w 1687"/>
                <a:gd name="T11" fmla="*/ 1346 h 1598"/>
                <a:gd name="T12" fmla="*/ 841 w 1687"/>
                <a:gd name="T13" fmla="*/ 1509 h 1598"/>
                <a:gd name="T14" fmla="*/ 1533 w 1687"/>
                <a:gd name="T15" fmla="*/ 1285 h 1598"/>
                <a:gd name="T16" fmla="*/ 1519 w 1687"/>
                <a:gd name="T17" fmla="*/ 55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7" h="1598">
                  <a:moveTo>
                    <a:pt x="1519" y="550"/>
                  </a:moveTo>
                  <a:cubicBezTo>
                    <a:pt x="1446" y="452"/>
                    <a:pt x="1361" y="367"/>
                    <a:pt x="1264" y="296"/>
                  </a:cubicBezTo>
                  <a:cubicBezTo>
                    <a:pt x="921" y="46"/>
                    <a:pt x="471" y="0"/>
                    <a:pt x="90" y="178"/>
                  </a:cubicBezTo>
                  <a:cubicBezTo>
                    <a:pt x="45" y="199"/>
                    <a:pt x="45" y="199"/>
                    <a:pt x="45" y="199"/>
                  </a:cubicBezTo>
                  <a:cubicBezTo>
                    <a:pt x="40" y="248"/>
                    <a:pt x="40" y="248"/>
                    <a:pt x="40" y="248"/>
                  </a:cubicBezTo>
                  <a:cubicBezTo>
                    <a:pt x="0" y="675"/>
                    <a:pt x="188" y="1095"/>
                    <a:pt x="529" y="1346"/>
                  </a:cubicBezTo>
                  <a:cubicBezTo>
                    <a:pt x="625" y="1416"/>
                    <a:pt x="730" y="1470"/>
                    <a:pt x="841" y="1509"/>
                  </a:cubicBezTo>
                  <a:cubicBezTo>
                    <a:pt x="1095" y="1598"/>
                    <a:pt x="1379" y="1505"/>
                    <a:pt x="1533" y="1285"/>
                  </a:cubicBezTo>
                  <a:cubicBezTo>
                    <a:pt x="1687" y="1063"/>
                    <a:pt x="1682" y="768"/>
                    <a:pt x="1519" y="550"/>
                  </a:cubicBezTo>
                  <a:close/>
                </a:path>
              </a:pathLst>
            </a:custGeom>
            <a:solidFill>
              <a:srgbClr val="2F3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sp>
          <p:nvSpPr>
            <p:cNvPr id="18" name="Freeform 8">
              <a:extLst>
                <a:ext uri="{FF2B5EF4-FFF2-40B4-BE49-F238E27FC236}">
                  <a16:creationId xmlns:a16="http://schemas.microsoft.com/office/drawing/2014/main" id="{A211BBD8-13DB-4FCA-A2AE-529531FEB8A9}"/>
                </a:ext>
              </a:extLst>
            </p:cNvPr>
            <p:cNvSpPr>
              <a:spLocks/>
            </p:cNvSpPr>
            <p:nvPr userDrawn="1"/>
          </p:nvSpPr>
          <p:spPr bwMode="auto">
            <a:xfrm>
              <a:off x="4146" y="-58"/>
              <a:ext cx="2021" cy="2022"/>
            </a:xfrm>
            <a:custGeom>
              <a:avLst/>
              <a:gdLst>
                <a:gd name="T0" fmla="*/ 1449 w 1591"/>
                <a:gd name="T1" fmla="*/ 784 h 1591"/>
                <a:gd name="T2" fmla="*/ 1073 w 1591"/>
                <a:gd name="T3" fmla="*/ 690 h 1591"/>
                <a:gd name="T4" fmla="*/ 1072 w 1591"/>
                <a:gd name="T5" fmla="*/ 691 h 1591"/>
                <a:gd name="T6" fmla="*/ 951 w 1591"/>
                <a:gd name="T7" fmla="*/ 661 h 1591"/>
                <a:gd name="T8" fmla="*/ 932 w 1591"/>
                <a:gd name="T9" fmla="*/ 538 h 1591"/>
                <a:gd name="T10" fmla="*/ 932 w 1591"/>
                <a:gd name="T11" fmla="*/ 537 h 1591"/>
                <a:gd name="T12" fmla="*/ 872 w 1591"/>
                <a:gd name="T13" fmla="*/ 154 h 1591"/>
                <a:gd name="T14" fmla="*/ 287 w 1591"/>
                <a:gd name="T15" fmla="*/ 176 h 1591"/>
                <a:gd name="T16" fmla="*/ 160 w 1591"/>
                <a:gd name="T17" fmla="*/ 357 h 1591"/>
                <a:gd name="T18" fmla="*/ 160 w 1591"/>
                <a:gd name="T19" fmla="*/ 357 h 1591"/>
                <a:gd name="T20" fmla="*/ 37 w 1591"/>
                <a:gd name="T21" fmla="*/ 1271 h 1591"/>
                <a:gd name="T22" fmla="*/ 110 w 1591"/>
                <a:gd name="T23" fmla="*/ 1432 h 1591"/>
                <a:gd name="T24" fmla="*/ 110 w 1591"/>
                <a:gd name="T25" fmla="*/ 1432 h 1591"/>
                <a:gd name="T26" fmla="*/ 264 w 1591"/>
                <a:gd name="T27" fmla="*/ 1519 h 1591"/>
                <a:gd name="T28" fmla="*/ 1185 w 1591"/>
                <a:gd name="T29" fmla="*/ 1476 h 1591"/>
                <a:gd name="T30" fmla="*/ 1185 w 1591"/>
                <a:gd name="T31" fmla="*/ 1475 h 1591"/>
                <a:gd name="T32" fmla="*/ 1376 w 1591"/>
                <a:gd name="T33" fmla="*/ 1364 h 1591"/>
                <a:gd name="T34" fmla="*/ 1449 w 1591"/>
                <a:gd name="T35" fmla="*/ 784 h 1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1" h="1591">
                  <a:moveTo>
                    <a:pt x="1449" y="784"/>
                  </a:moveTo>
                  <a:cubicBezTo>
                    <a:pt x="1357" y="683"/>
                    <a:pt x="1212" y="652"/>
                    <a:pt x="1073" y="690"/>
                  </a:cubicBezTo>
                  <a:cubicBezTo>
                    <a:pt x="1072" y="691"/>
                    <a:pt x="1072" y="691"/>
                    <a:pt x="1072" y="691"/>
                  </a:cubicBezTo>
                  <a:cubicBezTo>
                    <a:pt x="1027" y="703"/>
                    <a:pt x="981" y="694"/>
                    <a:pt x="951" y="661"/>
                  </a:cubicBezTo>
                  <a:cubicBezTo>
                    <a:pt x="921" y="629"/>
                    <a:pt x="916" y="581"/>
                    <a:pt x="932" y="538"/>
                  </a:cubicBezTo>
                  <a:cubicBezTo>
                    <a:pt x="932" y="537"/>
                    <a:pt x="932" y="537"/>
                    <a:pt x="932" y="537"/>
                  </a:cubicBezTo>
                  <a:cubicBezTo>
                    <a:pt x="982" y="402"/>
                    <a:pt x="964" y="255"/>
                    <a:pt x="872" y="154"/>
                  </a:cubicBezTo>
                  <a:cubicBezTo>
                    <a:pt x="731" y="0"/>
                    <a:pt x="469" y="10"/>
                    <a:pt x="287" y="176"/>
                  </a:cubicBezTo>
                  <a:cubicBezTo>
                    <a:pt x="229" y="230"/>
                    <a:pt x="187" y="292"/>
                    <a:pt x="160" y="357"/>
                  </a:cubicBezTo>
                  <a:cubicBezTo>
                    <a:pt x="160" y="357"/>
                    <a:pt x="160" y="357"/>
                    <a:pt x="160" y="357"/>
                  </a:cubicBezTo>
                  <a:cubicBezTo>
                    <a:pt x="17" y="671"/>
                    <a:pt x="0" y="929"/>
                    <a:pt x="37" y="1271"/>
                  </a:cubicBezTo>
                  <a:cubicBezTo>
                    <a:pt x="42" y="1332"/>
                    <a:pt x="68" y="1386"/>
                    <a:pt x="110" y="1432"/>
                  </a:cubicBezTo>
                  <a:cubicBezTo>
                    <a:pt x="110" y="1432"/>
                    <a:pt x="110" y="1432"/>
                    <a:pt x="110" y="1432"/>
                  </a:cubicBezTo>
                  <a:cubicBezTo>
                    <a:pt x="152" y="1478"/>
                    <a:pt x="203" y="1509"/>
                    <a:pt x="264" y="1519"/>
                  </a:cubicBezTo>
                  <a:cubicBezTo>
                    <a:pt x="602" y="1586"/>
                    <a:pt x="861" y="1591"/>
                    <a:pt x="1185" y="1476"/>
                  </a:cubicBezTo>
                  <a:cubicBezTo>
                    <a:pt x="1185" y="1475"/>
                    <a:pt x="1185" y="1475"/>
                    <a:pt x="1185" y="1475"/>
                  </a:cubicBezTo>
                  <a:cubicBezTo>
                    <a:pt x="1253" y="1454"/>
                    <a:pt x="1319" y="1417"/>
                    <a:pt x="1376" y="1364"/>
                  </a:cubicBezTo>
                  <a:cubicBezTo>
                    <a:pt x="1558" y="1198"/>
                    <a:pt x="1591" y="938"/>
                    <a:pt x="1449" y="784"/>
                  </a:cubicBezTo>
                </a:path>
              </a:pathLst>
            </a:custGeom>
            <a:solidFill>
              <a:srgbClr val="2F32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dirty="0"/>
            </a:p>
          </p:txBody>
        </p:sp>
      </p:grpSp>
      <p:sp>
        <p:nvSpPr>
          <p:cNvPr id="19" name="Gentofte Kommune tekst">
            <a:extLst>
              <a:ext uri="{FF2B5EF4-FFF2-40B4-BE49-F238E27FC236}">
                <a16:creationId xmlns:a16="http://schemas.microsoft.com/office/drawing/2014/main" id="{A3A0691F-DAD3-4A5A-8D00-7BA12E929480}"/>
              </a:ext>
              <a:ext uri="{C183D7F6-B498-43B3-948B-1728B52AA6E4}">
                <adec:decorative xmlns:adec="http://schemas.microsoft.com/office/drawing/2017/decorative" val="1"/>
              </a:ext>
            </a:extLst>
          </p:cNvPr>
          <p:cNvSpPr/>
          <p:nvPr userDrawn="1"/>
        </p:nvSpPr>
        <p:spPr>
          <a:xfrm>
            <a:off x="790576" y="6443499"/>
            <a:ext cx="136410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r>
              <a:rPr lang="da-DK" sz="750" b="0" noProof="1">
                <a:solidFill>
                  <a:srgbClr val="000000"/>
                </a:solidFill>
                <a:latin typeface="Berlingske Sans Offc Xbold" panose="02000903050000020004" pitchFamily="2" charset="0"/>
              </a:rPr>
              <a:t>Gentofte Kommune</a:t>
            </a:r>
          </a:p>
        </p:txBody>
      </p:sp>
      <p:sp>
        <p:nvSpPr>
          <p:cNvPr id="20" name="Pladsholder til dato 19" hidden="1">
            <a:extLst>
              <a:ext uri="{FF2B5EF4-FFF2-40B4-BE49-F238E27FC236}">
                <a16:creationId xmlns:a16="http://schemas.microsoft.com/office/drawing/2014/main" id="{F76A58B1-BD96-45B1-A37B-E779DFE8BD0A}"/>
              </a:ext>
              <a:ext uri="{C183D7F6-B498-43B3-948B-1728B52AA6E4}">
                <adec:decorative xmlns:adec="http://schemas.microsoft.com/office/drawing/2017/decorative" val="1"/>
              </a:ext>
            </a:extLst>
          </p:cNvPr>
          <p:cNvSpPr>
            <a:spLocks noGrp="1"/>
          </p:cNvSpPr>
          <p:nvPr>
            <p:ph type="dt" sz="half" idx="2"/>
          </p:nvPr>
        </p:nvSpPr>
        <p:spPr>
          <a:xfrm>
            <a:off x="0" y="6858000"/>
            <a:ext cx="0" cy="0"/>
          </a:xfrm>
          <a:prstGeom prst="rect">
            <a:avLst/>
          </a:prstGeom>
        </p:spPr>
        <p:txBody>
          <a:bodyPr vert="horz" lIns="0" tIns="0" rIns="0" bIns="0" rtlCol="0" anchor="ctr"/>
          <a:lstStyle>
            <a:lvl1pPr algn="r">
              <a:defRPr sz="100">
                <a:noFill/>
              </a:defRPr>
            </a:lvl1pPr>
          </a:lstStyle>
          <a:p>
            <a:fld id="{264119C3-6EB1-4E24-AF0C-749C2BDD5B55}" type="datetime2">
              <a:rPr lang="da-DK" smtClean="0"/>
              <a:t>29. juni 2026</a:t>
            </a:fld>
            <a:endParaRPr lang="da-DK" dirty="0"/>
          </a:p>
        </p:txBody>
      </p:sp>
      <p:sp>
        <p:nvSpPr>
          <p:cNvPr id="21" name="Pladsholder til sidefod 20">
            <a:extLst>
              <a:ext uri="{FF2B5EF4-FFF2-40B4-BE49-F238E27FC236}">
                <a16:creationId xmlns:a16="http://schemas.microsoft.com/office/drawing/2014/main" id="{945375DD-7A49-4F14-9466-8589EB8DF0F3}"/>
              </a:ext>
              <a:ext uri="{C183D7F6-B498-43B3-948B-1728B52AA6E4}">
                <adec:decorative xmlns:adec="http://schemas.microsoft.com/office/drawing/2017/decorative" val="1"/>
              </a:ext>
            </a:extLst>
          </p:cNvPr>
          <p:cNvSpPr>
            <a:spLocks noGrp="1"/>
          </p:cNvSpPr>
          <p:nvPr>
            <p:ph type="ftr" sz="quarter" idx="3"/>
          </p:nvPr>
        </p:nvSpPr>
        <p:spPr>
          <a:xfrm>
            <a:off x="2595563" y="6443499"/>
            <a:ext cx="5194300" cy="180000"/>
          </a:xfrm>
          <a:prstGeom prst="rect">
            <a:avLst/>
          </a:prstGeom>
        </p:spPr>
        <p:txBody>
          <a:bodyPr vert="horz" lIns="0" tIns="0" rIns="0" bIns="0" rtlCol="0" anchor="ctr"/>
          <a:lstStyle>
            <a:lvl1pPr algn="l">
              <a:defRPr sz="750">
                <a:solidFill>
                  <a:srgbClr val="000000"/>
                </a:solidFill>
              </a:defRPr>
            </a:lvl1pPr>
          </a:lstStyle>
          <a:p>
            <a:endParaRPr lang="da-DK" dirty="0"/>
          </a:p>
        </p:txBody>
      </p:sp>
      <p:sp>
        <p:nvSpPr>
          <p:cNvPr id="22" name="Pladsholder til slidenummer 21">
            <a:extLst>
              <a:ext uri="{FF2B5EF4-FFF2-40B4-BE49-F238E27FC236}">
                <a16:creationId xmlns:a16="http://schemas.microsoft.com/office/drawing/2014/main" id="{1D505FDC-5D9A-476D-91A1-7191B9876535}"/>
              </a:ext>
              <a:ext uri="{C183D7F6-B498-43B3-948B-1728B52AA6E4}">
                <adec:decorative xmlns:adec="http://schemas.microsoft.com/office/drawing/2017/decorative" val="1"/>
              </a:ext>
            </a:extLst>
          </p:cNvPr>
          <p:cNvSpPr>
            <a:spLocks noGrp="1"/>
          </p:cNvSpPr>
          <p:nvPr>
            <p:ph type="sldNum" sz="quarter" idx="4"/>
          </p:nvPr>
        </p:nvSpPr>
        <p:spPr>
          <a:xfrm>
            <a:off x="9809163" y="6443499"/>
            <a:ext cx="1587499" cy="180000"/>
          </a:xfrm>
          <a:prstGeom prst="rect">
            <a:avLst/>
          </a:prstGeom>
        </p:spPr>
        <p:txBody>
          <a:bodyPr vert="horz" lIns="0" tIns="0" rIns="0" bIns="0" rtlCol="0" anchor="ctr"/>
          <a:lstStyle>
            <a:lvl1pPr algn="r">
              <a:defRPr sz="750">
                <a:solidFill>
                  <a:srgbClr val="000000"/>
                </a:solidFill>
              </a:defRPr>
            </a:lvl1pPr>
          </a:lstStyle>
          <a:p>
            <a:r>
              <a:rPr lang="da-DK" dirty="0"/>
              <a:t>Side </a:t>
            </a:r>
            <a:fld id="{24FE9190-32A4-4142-B974-51D02F8446C9}" type="slidenum">
              <a:rPr lang="da-DK" smtClean="0"/>
              <a:pPr/>
              <a:t>‹nr.›</a:t>
            </a:fld>
            <a:endParaRPr lang="da-DK" dirty="0"/>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81" r:id="rId1"/>
    <p:sldLayoutId id="2147483729" r:id="rId2"/>
    <p:sldLayoutId id="2147483764" r:id="rId3"/>
    <p:sldLayoutId id="2147483763" r:id="rId4"/>
    <p:sldLayoutId id="2147483732" r:id="rId5"/>
    <p:sldLayoutId id="2147483755" r:id="rId6"/>
    <p:sldLayoutId id="2147483780" r:id="rId7"/>
    <p:sldLayoutId id="2147483776" r:id="rId8"/>
    <p:sldLayoutId id="2147483757" r:id="rId9"/>
    <p:sldLayoutId id="2147483771" r:id="rId10"/>
    <p:sldLayoutId id="2147483743" r:id="rId11"/>
    <p:sldLayoutId id="2147483783" r:id="rId12"/>
    <p:sldLayoutId id="2147483775" r:id="rId13"/>
    <p:sldLayoutId id="2147483777" r:id="rId14"/>
    <p:sldLayoutId id="2147483779" r:id="rId15"/>
    <p:sldLayoutId id="2147483782" r:id="rId16"/>
    <p:sldLayoutId id="2147483766" r:id="rId17"/>
    <p:sldLayoutId id="2147483769" r:id="rId18"/>
    <p:sldLayoutId id="2147483770" r:id="rId19"/>
    <p:sldLayoutId id="2147483759" r:id="rId20"/>
    <p:sldLayoutId id="2147483753" r:id="rId21"/>
  </p:sldLayoutIdLst>
  <p:hf hdr="0"/>
  <p:txStyles>
    <p:titleStyle>
      <a:lvl1pPr algn="l" defTabSz="914400" rtl="0" eaLnBrk="1" latinLnBrk="0" hangingPunct="1">
        <a:lnSpc>
          <a:spcPct val="95000"/>
        </a:lnSpc>
        <a:spcBef>
          <a:spcPct val="0"/>
        </a:spcBef>
        <a:buNone/>
        <a:defRPr sz="3500" kern="1200">
          <a:solidFill>
            <a:schemeClr val="tx1"/>
          </a:solidFill>
          <a:latin typeface="+mj-lt"/>
          <a:ea typeface="+mj-ea"/>
          <a:cs typeface="+mj-cs"/>
        </a:defRPr>
      </a:lvl1pPr>
    </p:titleStyle>
    <p:bodyStyle>
      <a:lvl1pPr marL="270000" indent="-270000" algn="l" defTabSz="914400" rtl="0" eaLnBrk="1" latinLnBrk="0" hangingPunct="1">
        <a:lnSpc>
          <a:spcPct val="110000"/>
        </a:lnSpc>
        <a:spcBef>
          <a:spcPts val="0"/>
        </a:spcBef>
        <a:spcAft>
          <a:spcPts val="600"/>
        </a:spcAft>
        <a:buFont typeface="Berlingske Sans Offc" panose="02000503050000020004" pitchFamily="2" charset="0"/>
        <a:buChar char="•"/>
        <a:defRPr sz="1800" kern="1200">
          <a:solidFill>
            <a:schemeClr val="tx1"/>
          </a:solidFill>
          <a:latin typeface="+mn-lt"/>
          <a:ea typeface="+mn-ea"/>
          <a:cs typeface="+mn-cs"/>
        </a:defRPr>
      </a:lvl1pPr>
      <a:lvl2pPr marL="540000" indent="-270000" algn="l" defTabSz="914400" rtl="0" eaLnBrk="1" latinLnBrk="0" hangingPunct="1">
        <a:lnSpc>
          <a:spcPct val="110000"/>
        </a:lnSpc>
        <a:spcBef>
          <a:spcPts val="0"/>
        </a:spcBef>
        <a:spcAft>
          <a:spcPts val="600"/>
        </a:spcAft>
        <a:buFont typeface="Berlingske Sans Offc" panose="02000503050000020004" pitchFamily="2" charset="0"/>
        <a:buChar char="•"/>
        <a:defRPr sz="1600" kern="1200">
          <a:solidFill>
            <a:schemeClr val="tx1"/>
          </a:solidFill>
          <a:latin typeface="+mn-lt"/>
          <a:ea typeface="+mn-ea"/>
          <a:cs typeface="+mn-cs"/>
        </a:defRPr>
      </a:lvl2pPr>
      <a:lvl3pPr marL="810000" indent="-252000" algn="l" defTabSz="914400" rtl="0" eaLnBrk="1" latinLnBrk="0" hangingPunct="1">
        <a:lnSpc>
          <a:spcPct val="110000"/>
        </a:lnSpc>
        <a:spcBef>
          <a:spcPts val="0"/>
        </a:spcBef>
        <a:spcAft>
          <a:spcPts val="600"/>
        </a:spcAft>
        <a:buFont typeface="Berlingske Sans Offc" panose="02000503050000020004" pitchFamily="2" charset="0"/>
        <a:buChar char="–"/>
        <a:defRPr sz="1400" kern="1200">
          <a:solidFill>
            <a:schemeClr val="tx1"/>
          </a:solidFill>
          <a:latin typeface="+mn-lt"/>
          <a:ea typeface="+mn-ea"/>
          <a:cs typeface="+mn-cs"/>
        </a:defRPr>
      </a:lvl3pPr>
      <a:lvl4pPr marL="1072800" indent="-252000" algn="l" defTabSz="914400" rtl="0" eaLnBrk="1" latinLnBrk="0" hangingPunct="1">
        <a:lnSpc>
          <a:spcPct val="110000"/>
        </a:lnSpc>
        <a:spcBef>
          <a:spcPts val="0"/>
        </a:spcBef>
        <a:spcAft>
          <a:spcPts val="600"/>
        </a:spcAft>
        <a:buFont typeface="Berlingske Sans Offc" panose="02000503050000020004" pitchFamily="2" charset="0"/>
        <a:buChar char="–"/>
        <a:defRPr sz="1200" b="0"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600"/>
        </a:spcAft>
        <a:buFont typeface="Berlingske Sans Offc" panose="02000503050000020004" pitchFamily="2" charset="0"/>
        <a:buChar char="​"/>
        <a:tabLst/>
        <a:defRPr sz="1800" kern="1200">
          <a:solidFill>
            <a:schemeClr val="tx1"/>
          </a:solidFill>
          <a:latin typeface="Berlingske Sans Offc Xbold" panose="02000903050000020004" pitchFamily="2" charset="0"/>
          <a:ea typeface="+mn-ea"/>
          <a:cs typeface="+mn-cs"/>
        </a:defRPr>
      </a:lvl5pPr>
      <a:lvl6pPr marL="270000" indent="-270000" algn="l" defTabSz="914400" rtl="0" eaLnBrk="1" latinLnBrk="0" hangingPunct="1">
        <a:lnSpc>
          <a:spcPct val="110000"/>
        </a:lnSpc>
        <a:spcBef>
          <a:spcPts val="0"/>
        </a:spcBef>
        <a:spcAft>
          <a:spcPts val="600"/>
        </a:spcAft>
        <a:buFont typeface="+mj-lt"/>
        <a:buAutoNum type="arabicPeriod"/>
        <a:defRPr sz="1800" kern="1200">
          <a:solidFill>
            <a:schemeClr val="tx1"/>
          </a:solidFill>
          <a:latin typeface="+mn-lt"/>
          <a:ea typeface="+mn-ea"/>
          <a:cs typeface="+mn-cs"/>
        </a:defRPr>
      </a:lvl6pPr>
      <a:lvl7pPr marL="540000" indent="-270000" algn="l" defTabSz="914400" rtl="0" eaLnBrk="1" latinLnBrk="0" hangingPunct="1">
        <a:lnSpc>
          <a:spcPct val="110000"/>
        </a:lnSpc>
        <a:spcBef>
          <a:spcPts val="0"/>
        </a:spcBef>
        <a:spcAft>
          <a:spcPts val="0"/>
        </a:spcAft>
        <a:buFont typeface="+mj-lt"/>
        <a:buAutoNum type="alphaLcPeriod"/>
        <a:defRPr sz="1600" b="0" kern="1200" baseline="0">
          <a:solidFill>
            <a:schemeClr val="tx1"/>
          </a:solidFill>
          <a:latin typeface="+mn-lt"/>
          <a:ea typeface="+mn-ea"/>
          <a:cs typeface="+mn-cs"/>
        </a:defRPr>
      </a:lvl7pPr>
      <a:lvl8pPr marL="0" indent="0" algn="l" defTabSz="914400" rtl="0" eaLnBrk="1" latinLnBrk="0" hangingPunct="1">
        <a:lnSpc>
          <a:spcPct val="105000"/>
        </a:lnSpc>
        <a:spcBef>
          <a:spcPts val="0"/>
        </a:spcBef>
        <a:spcAft>
          <a:spcPts val="600"/>
        </a:spcAft>
        <a:buFont typeface="Berlingske Sans Offc" panose="02000503050000020004" pitchFamily="2" charset="0"/>
        <a:buChar char="​"/>
        <a:defRPr sz="2000" kern="1200">
          <a:solidFill>
            <a:schemeClr val="tx1"/>
          </a:solidFill>
          <a:latin typeface="Berlingske Serif Txt Offc Xligh" panose="02000303060000020004" pitchFamily="2" charset="0"/>
          <a:ea typeface="+mn-ea"/>
          <a:cs typeface="+mn-cs"/>
        </a:defRPr>
      </a:lvl8pPr>
      <a:lvl9pPr marL="0" indent="0" algn="l" defTabSz="914400" rtl="0" eaLnBrk="1" latinLnBrk="0" hangingPunct="1">
        <a:lnSpc>
          <a:spcPct val="83000"/>
        </a:lnSpc>
        <a:spcBef>
          <a:spcPts val="0"/>
        </a:spcBef>
        <a:spcAft>
          <a:spcPts val="0"/>
        </a:spcAft>
        <a:buFont typeface="Berlingske Sans Offc" panose="02000503050000020004" pitchFamily="2" charset="0"/>
        <a:buChar char="​"/>
        <a:defRPr sz="6000" kern="1200" baseline="0">
          <a:solidFill>
            <a:schemeClr val="tx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459" userDrawn="1">
          <p15:clr>
            <a:srgbClr val="F26B43"/>
          </p15:clr>
        </p15:guide>
        <p15:guide id="5" orient="horz" pos="3748" userDrawn="1">
          <p15:clr>
            <a:srgbClr val="F26B43"/>
          </p15:clr>
        </p15:guide>
        <p15:guide id="7" pos="498" userDrawn="1">
          <p15:clr>
            <a:srgbClr val="A4A3A4"/>
          </p15:clr>
        </p15:guide>
        <p15:guide id="8" pos="1498" userDrawn="1">
          <p15:clr>
            <a:srgbClr val="A4A3A4"/>
          </p15:clr>
        </p15:guide>
        <p15:guide id="9" pos="1635" userDrawn="1">
          <p15:clr>
            <a:srgbClr val="A4A3A4"/>
          </p15:clr>
        </p15:guide>
        <p15:guide id="10" pos="2635" userDrawn="1">
          <p15:clr>
            <a:srgbClr val="A4A3A4"/>
          </p15:clr>
        </p15:guide>
        <p15:guide id="11" pos="3771" userDrawn="1">
          <p15:clr>
            <a:srgbClr val="A4A3A4"/>
          </p15:clr>
        </p15:guide>
        <p15:guide id="12" pos="2771" userDrawn="1">
          <p15:clr>
            <a:srgbClr val="A4A3A4"/>
          </p15:clr>
        </p15:guide>
        <p15:guide id="13" pos="3907" userDrawn="1">
          <p15:clr>
            <a:srgbClr val="A4A3A4"/>
          </p15:clr>
        </p15:guide>
        <p15:guide id="14" pos="4907" userDrawn="1">
          <p15:clr>
            <a:srgbClr val="A4A3A4"/>
          </p15:clr>
        </p15:guide>
        <p15:guide id="15" pos="5043" userDrawn="1">
          <p15:clr>
            <a:srgbClr val="A4A3A4"/>
          </p15:clr>
        </p15:guide>
        <p15:guide id="16" pos="6043" userDrawn="1">
          <p15:clr>
            <a:srgbClr val="A4A3A4"/>
          </p15:clr>
        </p15:guide>
        <p15:guide id="17" pos="6179" userDrawn="1">
          <p15:clr>
            <a:srgbClr val="A4A3A4"/>
          </p15:clr>
        </p15:guide>
        <p15:guide id="18" pos="7179" userDrawn="1">
          <p15:clr>
            <a:srgbClr val="A4A3A4"/>
          </p15:clr>
        </p15:guide>
        <p15:guide id="19" orient="horz" pos="226" userDrawn="1">
          <p15:clr>
            <a:srgbClr val="A4A3A4"/>
          </p15:clr>
        </p15:guide>
        <p15:guide id="20" orient="horz" pos="4138" userDrawn="1">
          <p15:clr>
            <a:srgbClr val="A4A3A4"/>
          </p15:clr>
        </p15:guide>
        <p15:guide id="22" orient="horz" pos="1117" userDrawn="1">
          <p15:clr>
            <a:srgbClr val="F26B43"/>
          </p15:clr>
        </p15:guide>
        <p15:guide id="23" orient="horz" pos="1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svg"/><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72939-65F1-4D29-4389-82B2DC6C5F85}"/>
            </a:ext>
          </a:extLst>
        </p:cNvPr>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0F39154E-10B8-D92E-57D7-F1C57BB72EDF}"/>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4"/>
          </p:nvPr>
        </p:nvSpPr>
        <p:spPr/>
        <p:txBody>
          <a:bodyPr/>
          <a:lstStyle/>
          <a:p>
            <a:fld id="{24C8C45C-947F-4981-8B3F-4F32E973C901}" type="slidenum">
              <a:rPr lang="da-DK" smtClean="0"/>
              <a:pPr/>
              <a:t>1</a:t>
            </a:fld>
            <a:endParaRPr lang="da-DK" dirty="0"/>
          </a:p>
        </p:txBody>
      </p:sp>
      <p:sp>
        <p:nvSpPr>
          <p:cNvPr id="4" name="Text Placeholder 3">
            <a:extLst>
              <a:ext uri="{FF2B5EF4-FFF2-40B4-BE49-F238E27FC236}">
                <a16:creationId xmlns:a16="http://schemas.microsoft.com/office/drawing/2014/main" id="{62AD5F43-E905-0BF4-669B-3248DF8D6A14}"/>
              </a:ext>
            </a:extLst>
          </p:cNvPr>
          <p:cNvSpPr>
            <a:spLocks noGrp="1"/>
          </p:cNvSpPr>
          <p:nvPr>
            <p:ph type="body" sz="quarter" idx="11"/>
          </p:nvPr>
        </p:nvSpPr>
        <p:spPr/>
        <p:txBody>
          <a:bodyPr/>
          <a:lstStyle/>
          <a:p>
            <a:r>
              <a:rPr lang="da-DK" dirty="0"/>
              <a:t>Opgaveudvalget AI i Gentofte Kommune</a:t>
            </a:r>
          </a:p>
        </p:txBody>
      </p:sp>
      <p:sp>
        <p:nvSpPr>
          <p:cNvPr id="10" name="Kombinationstegning: figur 9" descr="Gentofte KOmmunes deisg med blade og hjerte der er fyldt med en chip.">
            <a:extLst>
              <a:ext uri="{FF2B5EF4-FFF2-40B4-BE49-F238E27FC236}">
                <a16:creationId xmlns:a16="http://schemas.microsoft.com/office/drawing/2014/main" id="{CC637A74-1AEA-0E64-41F3-755E914C3689}"/>
              </a:ext>
              <a:ext uri="{C183D7F6-B498-43B3-948B-1728B52AA6E4}">
                <adec:decorative xmlns:adec="http://schemas.microsoft.com/office/drawing/2017/decorative" val="0"/>
              </a:ext>
            </a:extLst>
          </p:cNvPr>
          <p:cNvSpPr>
            <a:spLocks/>
          </p:cNvSpPr>
          <p:nvPr/>
        </p:nvSpPr>
        <p:spPr bwMode="auto">
          <a:xfrm>
            <a:off x="-10493" y="-1"/>
            <a:ext cx="12189239" cy="6689202"/>
          </a:xfrm>
          <a:custGeom>
            <a:avLst/>
            <a:gdLst>
              <a:gd name="connsiteX0" fmla="*/ 8215977 w 12189239"/>
              <a:gd name="connsiteY0" fmla="*/ 3893951 h 6689202"/>
              <a:gd name="connsiteX1" fmla="*/ 9110457 w 12189239"/>
              <a:gd name="connsiteY1" fmla="*/ 4539253 h 6689202"/>
              <a:gd name="connsiteX2" fmla="*/ 9190477 w 12189239"/>
              <a:gd name="connsiteY2" fmla="*/ 5068020 h 6689202"/>
              <a:gd name="connsiteX3" fmla="*/ 8286489 w 12189239"/>
              <a:gd name="connsiteY3" fmla="*/ 6650357 h 6689202"/>
              <a:gd name="connsiteX4" fmla="*/ 8222315 w 12189239"/>
              <a:gd name="connsiteY4" fmla="*/ 6689202 h 6689202"/>
              <a:gd name="connsiteX5" fmla="*/ 8156556 w 12189239"/>
              <a:gd name="connsiteY5" fmla="*/ 6652735 h 6689202"/>
              <a:gd name="connsiteX6" fmla="*/ 7248607 w 12189239"/>
              <a:gd name="connsiteY6" fmla="*/ 5109243 h 6689202"/>
              <a:gd name="connsiteX7" fmla="*/ 7329419 w 12189239"/>
              <a:gd name="connsiteY7" fmla="*/ 4570963 h 6689202"/>
              <a:gd name="connsiteX8" fmla="*/ 7329419 w 12189239"/>
              <a:gd name="connsiteY8" fmla="*/ 4571756 h 6689202"/>
              <a:gd name="connsiteX9" fmla="*/ 8215977 w 12189239"/>
              <a:gd name="connsiteY9" fmla="*/ 3893951 h 6689202"/>
              <a:gd name="connsiteX10" fmla="*/ 11224128 w 12189239"/>
              <a:gd name="connsiteY10" fmla="*/ 3496547 h 6689202"/>
              <a:gd name="connsiteX11" fmla="*/ 11775663 w 12189239"/>
              <a:gd name="connsiteY11" fmla="*/ 3689477 h 6689202"/>
              <a:gd name="connsiteX12" fmla="*/ 12055343 w 12189239"/>
              <a:gd name="connsiteY12" fmla="*/ 4746181 h 6689202"/>
              <a:gd name="connsiteX13" fmla="*/ 11775663 w 12189239"/>
              <a:gd name="connsiteY13" fmla="*/ 5213890 h 6689202"/>
              <a:gd name="connsiteX14" fmla="*/ 10836004 w 12189239"/>
              <a:gd name="connsiteY14" fmla="*/ 5827460 h 6689202"/>
              <a:gd name="connsiteX15" fmla="*/ 10068273 w 12189239"/>
              <a:gd name="connsiteY15" fmla="*/ 5884536 h 6689202"/>
              <a:gd name="connsiteX16" fmla="*/ 9993005 w 12189239"/>
              <a:gd name="connsiteY16" fmla="*/ 5874231 h 6689202"/>
              <a:gd name="connsiteX17" fmla="*/ 9964482 w 12189239"/>
              <a:gd name="connsiteY17" fmla="*/ 5802885 h 6689202"/>
              <a:gd name="connsiteX18" fmla="*/ 10253669 w 12189239"/>
              <a:gd name="connsiteY18" fmla="*/ 4031935 h 6689202"/>
              <a:gd name="connsiteX19" fmla="*/ 10655362 w 12189239"/>
              <a:gd name="connsiteY19" fmla="*/ 3665695 h 6689202"/>
              <a:gd name="connsiteX20" fmla="*/ 11224128 w 12189239"/>
              <a:gd name="connsiteY20" fmla="*/ 3496547 h 6689202"/>
              <a:gd name="connsiteX21" fmla="*/ 6645880 w 12189239"/>
              <a:gd name="connsiteY21" fmla="*/ 1869909 h 6689202"/>
              <a:gd name="connsiteX22" fmla="*/ 7332546 w 12189239"/>
              <a:gd name="connsiteY22" fmla="*/ 1989818 h 6689202"/>
              <a:gd name="connsiteX23" fmla="*/ 7403852 w 12189239"/>
              <a:gd name="connsiteY23" fmla="*/ 2017564 h 6689202"/>
              <a:gd name="connsiteX24" fmla="*/ 7413359 w 12189239"/>
              <a:gd name="connsiteY24" fmla="*/ 2093666 h 6689202"/>
              <a:gd name="connsiteX25" fmla="*/ 7357107 w 12189239"/>
              <a:gd name="connsiteY25" fmla="*/ 2861826 h 6689202"/>
              <a:gd name="connsiteX26" fmla="*/ 6743085 w 12189239"/>
              <a:gd name="connsiteY26" fmla="*/ 3802009 h 6689202"/>
              <a:gd name="connsiteX27" fmla="*/ 6276428 w 12189239"/>
              <a:gd name="connsiteY27" fmla="*/ 4081052 h 6689202"/>
              <a:gd name="connsiteX28" fmla="*/ 5219518 w 12189239"/>
              <a:gd name="connsiteY28" fmla="*/ 3802009 h 6689202"/>
              <a:gd name="connsiteX29" fmla="*/ 5195749 w 12189239"/>
              <a:gd name="connsiteY29" fmla="*/ 2681083 h 6689202"/>
              <a:gd name="connsiteX30" fmla="*/ 5561786 w 12189239"/>
              <a:gd name="connsiteY30" fmla="*/ 2279166 h 6689202"/>
              <a:gd name="connsiteX31" fmla="*/ 6645880 w 12189239"/>
              <a:gd name="connsiteY31" fmla="*/ 1869909 h 6689202"/>
              <a:gd name="connsiteX32" fmla="*/ 8681568 w 12189239"/>
              <a:gd name="connsiteY32" fmla="*/ 1337918 h 6689202"/>
              <a:gd name="connsiteX33" fmla="*/ 9765663 w 12189239"/>
              <a:gd name="connsiteY33" fmla="*/ 1747191 h 6689202"/>
              <a:gd name="connsiteX34" fmla="*/ 10131700 w 12189239"/>
              <a:gd name="connsiteY34" fmla="*/ 2149123 h 6689202"/>
              <a:gd name="connsiteX35" fmla="*/ 10107931 w 12189239"/>
              <a:gd name="connsiteY35" fmla="*/ 3270095 h 6689202"/>
              <a:gd name="connsiteX36" fmla="*/ 9051812 w 12189239"/>
              <a:gd name="connsiteY36" fmla="*/ 3549148 h 6689202"/>
              <a:gd name="connsiteX37" fmla="*/ 8584363 w 12189239"/>
              <a:gd name="connsiteY37" fmla="*/ 3270095 h 6689202"/>
              <a:gd name="connsiteX38" fmla="*/ 7970340 w 12189239"/>
              <a:gd name="connsiteY38" fmla="*/ 2329874 h 6689202"/>
              <a:gd name="connsiteX39" fmla="*/ 7914088 w 12189239"/>
              <a:gd name="connsiteY39" fmla="*/ 1561684 h 6689202"/>
              <a:gd name="connsiteX40" fmla="*/ 7924388 w 12189239"/>
              <a:gd name="connsiteY40" fmla="*/ 1485578 h 6689202"/>
              <a:gd name="connsiteX41" fmla="*/ 7994901 w 12189239"/>
              <a:gd name="connsiteY41" fmla="*/ 1457832 h 6689202"/>
              <a:gd name="connsiteX42" fmla="*/ 8681568 w 12189239"/>
              <a:gd name="connsiteY42" fmla="*/ 1337918 h 6689202"/>
              <a:gd name="connsiteX43" fmla="*/ 11137086 w 12189239"/>
              <a:gd name="connsiteY43" fmla="*/ 600147 h 6689202"/>
              <a:gd name="connsiteX44" fmla="*/ 11649693 w 12189239"/>
              <a:gd name="connsiteY44" fmla="*/ 939432 h 6689202"/>
              <a:gd name="connsiteX45" fmla="*/ 11649693 w 12189239"/>
              <a:gd name="connsiteY45" fmla="*/ 941018 h 6689202"/>
              <a:gd name="connsiteX46" fmla="*/ 11813696 w 12189239"/>
              <a:gd name="connsiteY46" fmla="*/ 1050414 h 6689202"/>
              <a:gd name="connsiteX47" fmla="*/ 11978491 w 12189239"/>
              <a:gd name="connsiteY47" fmla="*/ 941018 h 6689202"/>
              <a:gd name="connsiteX48" fmla="*/ 11978491 w 12189239"/>
              <a:gd name="connsiteY48" fmla="*/ 939432 h 6689202"/>
              <a:gd name="connsiteX49" fmla="*/ 12189239 w 12189239"/>
              <a:gd name="connsiteY49" fmla="*/ 696067 h 6689202"/>
              <a:gd name="connsiteX50" fmla="*/ 12189239 w 12189239"/>
              <a:gd name="connsiteY50" fmla="*/ 2688972 h 6689202"/>
              <a:gd name="connsiteX51" fmla="*/ 12079904 w 12189239"/>
              <a:gd name="connsiteY51" fmla="*/ 2771415 h 6689202"/>
              <a:gd name="connsiteX52" fmla="*/ 11814489 w 12189239"/>
              <a:gd name="connsiteY52" fmla="*/ 2858614 h 6689202"/>
              <a:gd name="connsiteX53" fmla="*/ 11813696 w 12189239"/>
              <a:gd name="connsiteY53" fmla="*/ 2858614 h 6689202"/>
              <a:gd name="connsiteX54" fmla="*/ 11548281 w 12189239"/>
              <a:gd name="connsiteY54" fmla="*/ 2771415 h 6689202"/>
              <a:gd name="connsiteX55" fmla="*/ 10612594 w 12189239"/>
              <a:gd name="connsiteY55" fmla="*/ 1649712 h 6689202"/>
              <a:gd name="connsiteX56" fmla="*/ 10613386 w 12189239"/>
              <a:gd name="connsiteY56" fmla="*/ 1648919 h 6689202"/>
              <a:gd name="connsiteX57" fmla="*/ 10538119 w 12189239"/>
              <a:gd name="connsiteY57" fmla="*/ 1307256 h 6689202"/>
              <a:gd name="connsiteX58" fmla="*/ 11137086 w 12189239"/>
              <a:gd name="connsiteY58" fmla="*/ 600147 h 6689202"/>
              <a:gd name="connsiteX59" fmla="*/ 9304489 w 12189239"/>
              <a:gd name="connsiteY59" fmla="*/ 1 h 6689202"/>
              <a:gd name="connsiteX60" fmla="*/ 10632408 w 12189239"/>
              <a:gd name="connsiteY60" fmla="*/ 1 h 6689202"/>
              <a:gd name="connsiteX61" fmla="*/ 10044511 w 12189239"/>
              <a:gd name="connsiteY61" fmla="*/ 558052 h 6689202"/>
              <a:gd name="connsiteX62" fmla="*/ 9979541 w 12189239"/>
              <a:gd name="connsiteY62" fmla="*/ 596894 h 6689202"/>
              <a:gd name="connsiteX63" fmla="*/ 9913779 w 12189239"/>
              <a:gd name="connsiteY63" fmla="*/ 560430 h 6689202"/>
              <a:gd name="connsiteX64" fmla="*/ 9304489 w 12189239"/>
              <a:gd name="connsiteY64" fmla="*/ 1 h 6689202"/>
              <a:gd name="connsiteX65" fmla="*/ 6348528 w 12189239"/>
              <a:gd name="connsiteY65" fmla="*/ 1 h 6689202"/>
              <a:gd name="connsiteX66" fmla="*/ 8578788 w 12189239"/>
              <a:gd name="connsiteY66" fmla="*/ 1 h 6689202"/>
              <a:gd name="connsiteX67" fmla="*/ 8409241 w 12189239"/>
              <a:gd name="connsiteY67" fmla="*/ 539050 h 6689202"/>
              <a:gd name="connsiteX68" fmla="*/ 7360266 w 12189239"/>
              <a:gd name="connsiteY68" fmla="*/ 878335 h 6689202"/>
              <a:gd name="connsiteX69" fmla="*/ 6887277 w 12189239"/>
              <a:gd name="connsiteY69" fmla="*/ 631006 h 6689202"/>
              <a:gd name="connsiteX70" fmla="*/ 6348528 w 12189239"/>
              <a:gd name="connsiteY70" fmla="*/ 1 h 6689202"/>
              <a:gd name="connsiteX71" fmla="*/ 3967753 w 12189239"/>
              <a:gd name="connsiteY71" fmla="*/ 1 h 6689202"/>
              <a:gd name="connsiteX72" fmla="*/ 5533298 w 12189239"/>
              <a:gd name="connsiteY72" fmla="*/ 1 h 6689202"/>
              <a:gd name="connsiteX73" fmla="*/ 5976976 w 12189239"/>
              <a:gd name="connsiteY73" fmla="*/ 779286 h 6689202"/>
              <a:gd name="connsiteX74" fmla="*/ 5332059 w 12189239"/>
              <a:gd name="connsiteY74" fmla="*/ 1674315 h 6689202"/>
              <a:gd name="connsiteX75" fmla="*/ 4803609 w 12189239"/>
              <a:gd name="connsiteY75" fmla="*/ 1754384 h 6689202"/>
              <a:gd name="connsiteX76" fmla="*/ 3221425 w 12189239"/>
              <a:gd name="connsiteY76" fmla="*/ 849842 h 6689202"/>
              <a:gd name="connsiteX77" fmla="*/ 3183395 w 12189239"/>
              <a:gd name="connsiteY77" fmla="*/ 785628 h 6689202"/>
              <a:gd name="connsiteX78" fmla="*/ 3219048 w 12189239"/>
              <a:gd name="connsiteY78" fmla="*/ 719829 h 6689202"/>
              <a:gd name="connsiteX79" fmla="*/ 3967753 w 12189239"/>
              <a:gd name="connsiteY79" fmla="*/ 1 h 6689202"/>
              <a:gd name="connsiteX80" fmla="*/ 0 w 12189239"/>
              <a:gd name="connsiteY80" fmla="*/ 0 h 6689202"/>
              <a:gd name="connsiteX81" fmla="*/ 2494841 w 12189239"/>
              <a:gd name="connsiteY81" fmla="*/ 0 h 6689202"/>
              <a:gd name="connsiteX82" fmla="*/ 2542377 w 12189239"/>
              <a:gd name="connsiteY82" fmla="*/ 271902 h 6689202"/>
              <a:gd name="connsiteX83" fmla="*/ 1897474 w 12189239"/>
              <a:gd name="connsiteY83" fmla="*/ 1166881 h 6689202"/>
              <a:gd name="connsiteX84" fmla="*/ 1369034 w 12189239"/>
              <a:gd name="connsiteY84" fmla="*/ 1246945 h 6689202"/>
              <a:gd name="connsiteX85" fmla="*/ 0 w 12189239"/>
              <a:gd name="connsiteY85" fmla="*/ 630211 h 6689202"/>
              <a:gd name="connsiteX86" fmla="*/ 0 w 12189239"/>
              <a:gd name="connsiteY86" fmla="*/ 0 h 668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2189239" h="6689202">
                <a:moveTo>
                  <a:pt x="8215977" y="3893951"/>
                </a:moveTo>
                <a:cubicBezTo>
                  <a:pt x="8623999" y="3884438"/>
                  <a:pt x="8991615" y="4148425"/>
                  <a:pt x="9110457" y="4539253"/>
                </a:cubicBezTo>
                <a:cubicBezTo>
                  <a:pt x="9162747" y="4708902"/>
                  <a:pt x="9189685" y="4886479"/>
                  <a:pt x="9190477" y="5068020"/>
                </a:cubicBezTo>
                <a:cubicBezTo>
                  <a:pt x="9190477" y="5710151"/>
                  <a:pt x="8844252" y="6316608"/>
                  <a:pt x="8286489" y="6650357"/>
                </a:cubicBezTo>
                <a:cubicBezTo>
                  <a:pt x="8286489" y="6650357"/>
                  <a:pt x="8286489" y="6650357"/>
                  <a:pt x="8222315" y="6689202"/>
                </a:cubicBezTo>
                <a:cubicBezTo>
                  <a:pt x="8222315" y="6689202"/>
                  <a:pt x="8222315" y="6689202"/>
                  <a:pt x="8156556" y="6652735"/>
                </a:cubicBezTo>
                <a:cubicBezTo>
                  <a:pt x="7596416" y="6344354"/>
                  <a:pt x="7248607" y="5752960"/>
                  <a:pt x="7248607" y="5109243"/>
                </a:cubicBezTo>
                <a:cubicBezTo>
                  <a:pt x="7247814" y="4928495"/>
                  <a:pt x="7275544" y="4746955"/>
                  <a:pt x="7329419" y="4570963"/>
                </a:cubicBezTo>
                <a:cubicBezTo>
                  <a:pt x="7329419" y="4570963"/>
                  <a:pt x="7329419" y="4570963"/>
                  <a:pt x="7329419" y="4571756"/>
                </a:cubicBezTo>
                <a:cubicBezTo>
                  <a:pt x="7449845" y="4176172"/>
                  <a:pt x="7806369" y="3904257"/>
                  <a:pt x="8215977" y="3893951"/>
                </a:cubicBezTo>
                <a:close/>
                <a:moveTo>
                  <a:pt x="11224128" y="3496547"/>
                </a:moveTo>
                <a:cubicBezTo>
                  <a:pt x="11420518" y="3500808"/>
                  <a:pt x="11614035" y="3565415"/>
                  <a:pt x="11775663" y="3689477"/>
                </a:cubicBezTo>
                <a:cubicBezTo>
                  <a:pt x="12100503" y="3939186"/>
                  <a:pt x="12213009" y="4364087"/>
                  <a:pt x="12055343" y="4746181"/>
                </a:cubicBezTo>
                <a:cubicBezTo>
                  <a:pt x="11986413" y="4914239"/>
                  <a:pt x="11892131" y="5071992"/>
                  <a:pt x="11775663" y="5213890"/>
                </a:cubicBezTo>
                <a:cubicBezTo>
                  <a:pt x="11530845" y="5511955"/>
                  <a:pt x="11199667" y="5723613"/>
                  <a:pt x="10836004" y="5827460"/>
                </a:cubicBezTo>
                <a:cubicBezTo>
                  <a:pt x="10589601" y="5898805"/>
                  <a:pt x="10328145" y="5919416"/>
                  <a:pt x="10068273" y="5884536"/>
                </a:cubicBezTo>
                <a:cubicBezTo>
                  <a:pt x="10068273" y="5884536"/>
                  <a:pt x="10068273" y="5884536"/>
                  <a:pt x="9993005" y="5874231"/>
                </a:cubicBezTo>
                <a:cubicBezTo>
                  <a:pt x="9993005" y="5874231"/>
                  <a:pt x="9993005" y="5874231"/>
                  <a:pt x="9964482" y="5802885"/>
                </a:cubicBezTo>
                <a:cubicBezTo>
                  <a:pt x="9730756" y="5213890"/>
                  <a:pt x="9841677" y="4535316"/>
                  <a:pt x="10253669" y="4031935"/>
                </a:cubicBezTo>
                <a:cubicBezTo>
                  <a:pt x="10369344" y="3892415"/>
                  <a:pt x="10504034" y="3769542"/>
                  <a:pt x="10655362" y="3665695"/>
                </a:cubicBezTo>
                <a:cubicBezTo>
                  <a:pt x="10828478" y="3548372"/>
                  <a:pt x="11027739" y="3492286"/>
                  <a:pt x="11224128" y="3496547"/>
                </a:cubicBezTo>
                <a:close/>
                <a:moveTo>
                  <a:pt x="6645880" y="1869909"/>
                </a:moveTo>
                <a:cubicBezTo>
                  <a:pt x="6877972" y="1862919"/>
                  <a:pt x="7111499" y="1902122"/>
                  <a:pt x="7332546" y="1989818"/>
                </a:cubicBezTo>
                <a:cubicBezTo>
                  <a:pt x="7332546" y="1989818"/>
                  <a:pt x="7332546" y="1989818"/>
                  <a:pt x="7403852" y="2017564"/>
                </a:cubicBezTo>
                <a:cubicBezTo>
                  <a:pt x="7403852" y="2017564"/>
                  <a:pt x="7403852" y="2017564"/>
                  <a:pt x="7413359" y="2093666"/>
                </a:cubicBezTo>
                <a:cubicBezTo>
                  <a:pt x="7449012" y="2353683"/>
                  <a:pt x="7427620" y="2615286"/>
                  <a:pt x="7357107" y="2861826"/>
                </a:cubicBezTo>
                <a:cubicBezTo>
                  <a:pt x="7252525" y="3225691"/>
                  <a:pt x="7040985" y="3557054"/>
                  <a:pt x="6743085" y="3802009"/>
                </a:cubicBezTo>
                <a:cubicBezTo>
                  <a:pt x="6601266" y="3918541"/>
                  <a:pt x="6444393" y="4012084"/>
                  <a:pt x="6276428" y="4081052"/>
                </a:cubicBezTo>
                <a:cubicBezTo>
                  <a:pt x="5893754" y="4238806"/>
                  <a:pt x="5469088" y="4127031"/>
                  <a:pt x="5219518" y="3802009"/>
                </a:cubicBezTo>
                <a:cubicBezTo>
                  <a:pt x="4971532" y="3477781"/>
                  <a:pt x="4962025" y="3027508"/>
                  <a:pt x="5195749" y="2681083"/>
                </a:cubicBezTo>
                <a:cubicBezTo>
                  <a:pt x="5299539" y="2529670"/>
                  <a:pt x="5422343" y="2394906"/>
                  <a:pt x="5561786" y="2279166"/>
                </a:cubicBezTo>
                <a:cubicBezTo>
                  <a:pt x="5876224" y="2021527"/>
                  <a:pt x="6259060" y="1881560"/>
                  <a:pt x="6645880" y="1869909"/>
                </a:cubicBezTo>
                <a:close/>
                <a:moveTo>
                  <a:pt x="8681568" y="1337918"/>
                </a:moveTo>
                <a:cubicBezTo>
                  <a:pt x="9068389" y="1349569"/>
                  <a:pt x="9451224" y="1489542"/>
                  <a:pt x="9765663" y="1747191"/>
                </a:cubicBezTo>
                <a:cubicBezTo>
                  <a:pt x="9905106" y="1862935"/>
                  <a:pt x="10027911" y="1997705"/>
                  <a:pt x="10131700" y="2149123"/>
                </a:cubicBezTo>
                <a:cubicBezTo>
                  <a:pt x="10365425" y="2495562"/>
                  <a:pt x="10355917" y="2945853"/>
                  <a:pt x="10107931" y="3270095"/>
                </a:cubicBezTo>
                <a:cubicBezTo>
                  <a:pt x="9858361" y="3595128"/>
                  <a:pt x="9433695" y="3706908"/>
                  <a:pt x="9051812" y="3549148"/>
                </a:cubicBezTo>
                <a:cubicBezTo>
                  <a:pt x="8883847" y="3480177"/>
                  <a:pt x="8726182" y="3386631"/>
                  <a:pt x="8584363" y="3270095"/>
                </a:cubicBezTo>
                <a:cubicBezTo>
                  <a:pt x="8286463" y="3025131"/>
                  <a:pt x="8074922" y="2693753"/>
                  <a:pt x="7970340" y="2329874"/>
                </a:cubicBezTo>
                <a:cubicBezTo>
                  <a:pt x="7899827" y="2083324"/>
                  <a:pt x="7879227" y="1821711"/>
                  <a:pt x="7914088" y="1561684"/>
                </a:cubicBezTo>
                <a:cubicBezTo>
                  <a:pt x="7914088" y="1561684"/>
                  <a:pt x="7914088" y="1561684"/>
                  <a:pt x="7924388" y="1485578"/>
                </a:cubicBezTo>
                <a:cubicBezTo>
                  <a:pt x="7924388" y="1485578"/>
                  <a:pt x="7924388" y="1485578"/>
                  <a:pt x="7994901" y="1457832"/>
                </a:cubicBezTo>
                <a:cubicBezTo>
                  <a:pt x="8215950" y="1370132"/>
                  <a:pt x="8449476" y="1330927"/>
                  <a:pt x="8681568" y="1337918"/>
                </a:cubicBezTo>
                <a:close/>
                <a:moveTo>
                  <a:pt x="11137086" y="600147"/>
                </a:moveTo>
                <a:cubicBezTo>
                  <a:pt x="11354172" y="600147"/>
                  <a:pt x="11544320" y="736495"/>
                  <a:pt x="11649693" y="939432"/>
                </a:cubicBezTo>
                <a:cubicBezTo>
                  <a:pt x="11649693" y="939432"/>
                  <a:pt x="11649693" y="939432"/>
                  <a:pt x="11649693" y="941018"/>
                </a:cubicBezTo>
                <a:cubicBezTo>
                  <a:pt x="11682969" y="1006021"/>
                  <a:pt x="11744768" y="1050414"/>
                  <a:pt x="11813696" y="1050414"/>
                </a:cubicBezTo>
                <a:cubicBezTo>
                  <a:pt x="11884210" y="1050414"/>
                  <a:pt x="11944423" y="1006021"/>
                  <a:pt x="11978491" y="941018"/>
                </a:cubicBezTo>
                <a:cubicBezTo>
                  <a:pt x="11978491" y="941018"/>
                  <a:pt x="11978491" y="941018"/>
                  <a:pt x="11978491" y="939432"/>
                </a:cubicBezTo>
                <a:cubicBezTo>
                  <a:pt x="12030782" y="839549"/>
                  <a:pt x="12102880" y="755521"/>
                  <a:pt x="12189239" y="696067"/>
                </a:cubicBezTo>
                <a:cubicBezTo>
                  <a:pt x="12189239" y="696067"/>
                  <a:pt x="12189239" y="696067"/>
                  <a:pt x="12189239" y="2688972"/>
                </a:cubicBezTo>
                <a:cubicBezTo>
                  <a:pt x="12153586" y="2716717"/>
                  <a:pt x="12117933" y="2743669"/>
                  <a:pt x="12079904" y="2771415"/>
                </a:cubicBezTo>
                <a:cubicBezTo>
                  <a:pt x="12003845" y="2831662"/>
                  <a:pt x="11912732" y="2858614"/>
                  <a:pt x="11814489" y="2858614"/>
                </a:cubicBezTo>
                <a:cubicBezTo>
                  <a:pt x="11814489" y="2858614"/>
                  <a:pt x="11814489" y="2858614"/>
                  <a:pt x="11813696" y="2858614"/>
                </a:cubicBezTo>
                <a:cubicBezTo>
                  <a:pt x="11715453" y="2858614"/>
                  <a:pt x="11624341" y="2831662"/>
                  <a:pt x="11548281" y="2771415"/>
                </a:cubicBezTo>
                <a:cubicBezTo>
                  <a:pt x="11108563" y="2448777"/>
                  <a:pt x="10825718" y="2152298"/>
                  <a:pt x="10612594" y="1649712"/>
                </a:cubicBezTo>
                <a:cubicBezTo>
                  <a:pt x="10612594" y="1649712"/>
                  <a:pt x="10612594" y="1649712"/>
                  <a:pt x="10613386" y="1648919"/>
                </a:cubicBezTo>
                <a:cubicBezTo>
                  <a:pt x="10565057" y="1547451"/>
                  <a:pt x="10538119" y="1430921"/>
                  <a:pt x="10538119" y="1307256"/>
                </a:cubicBezTo>
                <a:cubicBezTo>
                  <a:pt x="10538119" y="916443"/>
                  <a:pt x="10805911" y="600147"/>
                  <a:pt x="11137086" y="600147"/>
                </a:cubicBezTo>
                <a:close/>
                <a:moveTo>
                  <a:pt x="9304489" y="1"/>
                </a:moveTo>
                <a:cubicBezTo>
                  <a:pt x="9304489" y="1"/>
                  <a:pt x="9304489" y="1"/>
                  <a:pt x="10632408" y="1"/>
                </a:cubicBezTo>
                <a:cubicBezTo>
                  <a:pt x="10481868" y="222746"/>
                  <a:pt x="10282205" y="415369"/>
                  <a:pt x="10044511" y="558052"/>
                </a:cubicBezTo>
                <a:cubicBezTo>
                  <a:pt x="10044511" y="558052"/>
                  <a:pt x="10044511" y="558052"/>
                  <a:pt x="9979541" y="596894"/>
                </a:cubicBezTo>
                <a:cubicBezTo>
                  <a:pt x="9979541" y="596894"/>
                  <a:pt x="9979541" y="596894"/>
                  <a:pt x="9913779" y="560430"/>
                </a:cubicBezTo>
                <a:cubicBezTo>
                  <a:pt x="9664992" y="423295"/>
                  <a:pt x="9457406" y="229087"/>
                  <a:pt x="9304489" y="1"/>
                </a:cubicBezTo>
                <a:close/>
                <a:moveTo>
                  <a:pt x="6348528" y="1"/>
                </a:moveTo>
                <a:cubicBezTo>
                  <a:pt x="6348528" y="1"/>
                  <a:pt x="6348528" y="1"/>
                  <a:pt x="8578788" y="1"/>
                </a:cubicBezTo>
                <a:cubicBezTo>
                  <a:pt x="8577996" y="187875"/>
                  <a:pt x="8521744" y="376543"/>
                  <a:pt x="8409241" y="539050"/>
                </a:cubicBezTo>
                <a:cubicBezTo>
                  <a:pt x="8176311" y="873578"/>
                  <a:pt x="7745313" y="1013890"/>
                  <a:pt x="7360266" y="878335"/>
                </a:cubicBezTo>
                <a:cubicBezTo>
                  <a:pt x="7192303" y="821259"/>
                  <a:pt x="7033056" y="738023"/>
                  <a:pt x="6887277" y="631006"/>
                </a:cubicBezTo>
                <a:cubicBezTo>
                  <a:pt x="6659101" y="463742"/>
                  <a:pt x="6476085" y="245744"/>
                  <a:pt x="6348528" y="1"/>
                </a:cubicBezTo>
                <a:close/>
                <a:moveTo>
                  <a:pt x="3967753" y="1"/>
                </a:moveTo>
                <a:cubicBezTo>
                  <a:pt x="3967753" y="1"/>
                  <a:pt x="3967753" y="1"/>
                  <a:pt x="5533298" y="1"/>
                </a:cubicBezTo>
                <a:cubicBezTo>
                  <a:pt x="5797920" y="167273"/>
                  <a:pt x="5969053" y="456632"/>
                  <a:pt x="5976976" y="779286"/>
                </a:cubicBezTo>
                <a:cubicBezTo>
                  <a:pt x="5986483" y="1187559"/>
                  <a:pt x="5722654" y="1555400"/>
                  <a:pt x="5332059" y="1674315"/>
                </a:cubicBezTo>
                <a:cubicBezTo>
                  <a:pt x="5162511" y="1726637"/>
                  <a:pt x="4985040" y="1754384"/>
                  <a:pt x="4803609" y="1754384"/>
                </a:cubicBezTo>
                <a:cubicBezTo>
                  <a:pt x="4161861" y="1754384"/>
                  <a:pt x="3555768" y="1407947"/>
                  <a:pt x="3221425" y="849842"/>
                </a:cubicBezTo>
                <a:cubicBezTo>
                  <a:pt x="3221425" y="849842"/>
                  <a:pt x="3221425" y="849842"/>
                  <a:pt x="3183395" y="785628"/>
                </a:cubicBezTo>
                <a:cubicBezTo>
                  <a:pt x="3183395" y="785628"/>
                  <a:pt x="3183395" y="785628"/>
                  <a:pt x="3219048" y="719829"/>
                </a:cubicBezTo>
                <a:cubicBezTo>
                  <a:pt x="3392558" y="404309"/>
                  <a:pt x="3656387" y="156175"/>
                  <a:pt x="3967753" y="1"/>
                </a:cubicBezTo>
                <a:close/>
                <a:moveTo>
                  <a:pt x="0" y="0"/>
                </a:moveTo>
                <a:cubicBezTo>
                  <a:pt x="0" y="0"/>
                  <a:pt x="0" y="0"/>
                  <a:pt x="2494841" y="0"/>
                </a:cubicBezTo>
                <a:cubicBezTo>
                  <a:pt x="2523363" y="86406"/>
                  <a:pt x="2540000" y="177569"/>
                  <a:pt x="2542377" y="271902"/>
                </a:cubicBezTo>
                <a:cubicBezTo>
                  <a:pt x="2551884" y="680152"/>
                  <a:pt x="2288060" y="1047973"/>
                  <a:pt x="1897474" y="1166881"/>
                </a:cubicBezTo>
                <a:cubicBezTo>
                  <a:pt x="1727929" y="1219200"/>
                  <a:pt x="1550462" y="1246152"/>
                  <a:pt x="1369034" y="1246945"/>
                </a:cubicBezTo>
                <a:cubicBezTo>
                  <a:pt x="846931" y="1246945"/>
                  <a:pt x="347805" y="1017057"/>
                  <a:pt x="0" y="630211"/>
                </a:cubicBezTo>
                <a:cubicBezTo>
                  <a:pt x="0" y="630211"/>
                  <a:pt x="0" y="630211"/>
                  <a:pt x="0" y="0"/>
                </a:cubicBezTo>
                <a:close/>
              </a:path>
            </a:pathLst>
          </a:custGeom>
          <a: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6300"/>
                      </a14:imgEffect>
                    </a14:imgLayer>
                  </a14:imgProps>
                </a:ext>
              </a:extLst>
            </a:blip>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da-DK" dirty="0"/>
          </a:p>
        </p:txBody>
      </p:sp>
      <p:sp>
        <p:nvSpPr>
          <p:cNvPr id="2" name="Title 1">
            <a:extLst>
              <a:ext uri="{FF2B5EF4-FFF2-40B4-BE49-F238E27FC236}">
                <a16:creationId xmlns:a16="http://schemas.microsoft.com/office/drawing/2014/main" id="{2EF58FD5-3A78-F2E3-586D-02FE6C9C72B2}"/>
              </a:ext>
            </a:extLst>
          </p:cNvPr>
          <p:cNvSpPr>
            <a:spLocks noGrp="1"/>
          </p:cNvSpPr>
          <p:nvPr>
            <p:ph type="title"/>
          </p:nvPr>
        </p:nvSpPr>
        <p:spPr>
          <a:xfrm>
            <a:off x="360363" y="1708425"/>
            <a:ext cx="8801100" cy="3673803"/>
          </a:xfrm>
        </p:spPr>
        <p:txBody>
          <a:bodyPr/>
          <a:lstStyle/>
          <a:p>
            <a:br>
              <a:rPr lang="da-DK" dirty="0"/>
            </a:br>
            <a:br>
              <a:rPr lang="da-DK" dirty="0"/>
            </a:br>
            <a:r>
              <a:rPr lang="da-DK" dirty="0"/>
              <a:t>AI i Gentofte:</a:t>
            </a:r>
            <a:br>
              <a:rPr lang="da-DK" dirty="0"/>
            </a:br>
            <a:r>
              <a:rPr lang="da-DK" dirty="0"/>
              <a:t>Ambition, Etik </a:t>
            </a:r>
            <a:br>
              <a:rPr lang="da-DK" dirty="0"/>
            </a:br>
            <a:r>
              <a:rPr lang="da-DK" dirty="0"/>
              <a:t>og Egnede Områder</a:t>
            </a:r>
            <a:br>
              <a:rPr lang="da-DK" dirty="0"/>
            </a:br>
            <a:endParaRPr lang="da-DK" dirty="0"/>
          </a:p>
        </p:txBody>
      </p:sp>
      <p:sp>
        <p:nvSpPr>
          <p:cNvPr id="9" name="Text Placeholder 8">
            <a:extLst>
              <a:ext uri="{FF2B5EF4-FFF2-40B4-BE49-F238E27FC236}">
                <a16:creationId xmlns:a16="http://schemas.microsoft.com/office/drawing/2014/main" id="{DA2AA9D4-FE22-CF6B-FE4D-2C1F497F106F}"/>
              </a:ext>
            </a:extLst>
          </p:cNvPr>
          <p:cNvSpPr>
            <a:spLocks noGrp="1"/>
          </p:cNvSpPr>
          <p:nvPr>
            <p:ph type="body" sz="quarter" idx="21"/>
          </p:nvPr>
        </p:nvSpPr>
        <p:spPr/>
        <p:txBody>
          <a:bodyPr/>
          <a:lstStyle/>
          <a:p>
            <a:r>
              <a:rPr lang="da-DK" dirty="0"/>
              <a:t>2026</a:t>
            </a:r>
          </a:p>
        </p:txBody>
      </p:sp>
      <p:sp>
        <p:nvSpPr>
          <p:cNvPr id="6" name="Pladsholder til dato 5">
            <a:extLst>
              <a:ext uri="{FF2B5EF4-FFF2-40B4-BE49-F238E27FC236}">
                <a16:creationId xmlns:a16="http://schemas.microsoft.com/office/drawing/2014/main" id="{196A3A00-4F70-8C0B-0923-479652DBA696}"/>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dt" sz="half" idx="2"/>
          </p:nvPr>
        </p:nvSpPr>
        <p:spPr/>
        <p:txBody>
          <a:bodyPr/>
          <a:lstStyle/>
          <a:p>
            <a:fld id="{45F353C5-EE58-467F-99B2-98F0EAC64F2C}" type="datetime2">
              <a:rPr lang="da-DK" smtClean="0"/>
              <a:pPr/>
              <a:t>29. juni 2026</a:t>
            </a:fld>
            <a:endParaRPr lang="da-DK" dirty="0"/>
          </a:p>
        </p:txBody>
      </p:sp>
      <p:sp>
        <p:nvSpPr>
          <p:cNvPr id="7" name="Pladsholder til sidefod 6">
            <a:extLst>
              <a:ext uri="{FF2B5EF4-FFF2-40B4-BE49-F238E27FC236}">
                <a16:creationId xmlns:a16="http://schemas.microsoft.com/office/drawing/2014/main" id="{190483EE-1AD9-70AC-F636-58EC971084EF}"/>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3"/>
          </p:nvPr>
        </p:nvSpPr>
        <p:spPr/>
        <p:txBody>
          <a:bodyPr/>
          <a:lstStyle/>
          <a:p>
            <a:endParaRPr lang="da-DK" dirty="0"/>
          </a:p>
        </p:txBody>
      </p:sp>
    </p:spTree>
    <p:extLst>
      <p:ext uri="{BB962C8B-B14F-4D97-AF65-F5344CB8AC3E}">
        <p14:creationId xmlns:p14="http://schemas.microsoft.com/office/powerpoint/2010/main" val="299010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56975-8B14-D480-00AA-8AB72A6620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0FC996-0850-7136-5C96-42C442BC1CE4}"/>
              </a:ext>
            </a:extLst>
          </p:cNvPr>
          <p:cNvSpPr>
            <a:spLocks noGrp="1"/>
          </p:cNvSpPr>
          <p:nvPr>
            <p:ph type="title"/>
          </p:nvPr>
        </p:nvSpPr>
        <p:spPr/>
        <p:txBody>
          <a:bodyPr/>
          <a:lstStyle/>
          <a:p>
            <a:r>
              <a:rPr lang="da-DK" dirty="0">
                <a:solidFill>
                  <a:srgbClr val="FF0000"/>
                </a:solidFill>
              </a:rPr>
              <a:t>AI i Gentofte Kommune</a:t>
            </a:r>
          </a:p>
        </p:txBody>
      </p:sp>
      <p:sp>
        <p:nvSpPr>
          <p:cNvPr id="3" name="Pladsholder til indhold 2">
            <a:extLst>
              <a:ext uri="{FF2B5EF4-FFF2-40B4-BE49-F238E27FC236}">
                <a16:creationId xmlns:a16="http://schemas.microsoft.com/office/drawing/2014/main" id="{63173BCE-51AC-1E88-5F58-076930368F63}"/>
              </a:ext>
            </a:extLst>
          </p:cNvPr>
          <p:cNvSpPr>
            <a:spLocks noGrp="1"/>
          </p:cNvSpPr>
          <p:nvPr>
            <p:ph idx="1"/>
          </p:nvPr>
        </p:nvSpPr>
        <p:spPr>
          <a:xfrm>
            <a:off x="1081455" y="1328374"/>
            <a:ext cx="9897238" cy="5035997"/>
          </a:xfrm>
        </p:spPr>
        <p:txBody>
          <a:bodyPr/>
          <a:lstStyle/>
          <a:p>
            <a:pPr marL="0" indent="0">
              <a:buNone/>
            </a:pPr>
            <a:r>
              <a:rPr lang="da-DK" sz="1600" dirty="0"/>
              <a:t>Med udsigt til flere borgere med stigende servicebehov og mangel på arbejdskraft, er der behov for nye løsninger, der kan styrke effektivitet, kvalitet og værdiskabelse for borgere, erhvervsliv og medarbejdere. </a:t>
            </a:r>
          </a:p>
          <a:p>
            <a:pPr marL="0" indent="0">
              <a:buNone/>
            </a:pPr>
            <a:r>
              <a:rPr lang="da-DK" sz="1600" dirty="0"/>
              <a:t>Kunstig intelligens rummer et betydeligt potentiale for at understøtte både kommunal service og medarbejdernes opgaveløsning, men stiller samtidig krav til etikken. Derudover giver både lovgivningen og opgavetyperne forskellige forudsætninger for, hvor hurtigt AI kan anvendes i de forskellige områder af kommunen.</a:t>
            </a:r>
          </a:p>
          <a:p>
            <a:pPr marL="0" indent="0">
              <a:buNone/>
            </a:pPr>
            <a:r>
              <a:rPr lang="da-DK" sz="1600" b="1" dirty="0"/>
              <a:t>Opgaveudvalget for AI i Gentofte Kommune har</a:t>
            </a:r>
          </a:p>
          <a:p>
            <a:pPr marL="270000" lvl="1" indent="0">
              <a:buNone/>
            </a:pPr>
            <a:r>
              <a:rPr lang="da-DK" dirty="0"/>
              <a:t>Formuleret en samlet </a:t>
            </a:r>
            <a:r>
              <a:rPr lang="da-DK" b="1" dirty="0">
                <a:solidFill>
                  <a:schemeClr val="accent4">
                    <a:lumMod val="75000"/>
                  </a:schemeClr>
                </a:solidFill>
              </a:rPr>
              <a:t>AI-ambition</a:t>
            </a:r>
            <a:r>
              <a:rPr lang="da-DK" dirty="0"/>
              <a:t> for langt mere og mere omfattende og indgribende brug af AI, der sætter den nuværende retning for, hvor Gentofte Kommune skal bevæge sig hen.</a:t>
            </a:r>
          </a:p>
          <a:p>
            <a:pPr marL="270000" lvl="1" indent="0">
              <a:buNone/>
            </a:pPr>
            <a:r>
              <a:rPr lang="da-DK" dirty="0"/>
              <a:t>Opstillet </a:t>
            </a:r>
            <a:r>
              <a:rPr lang="da-DK" b="1" dirty="0">
                <a:solidFill>
                  <a:schemeClr val="accent4">
                    <a:lumMod val="75000"/>
                  </a:schemeClr>
                </a:solidFill>
              </a:rPr>
              <a:t>etiske retningslinjer </a:t>
            </a:r>
            <a:r>
              <a:rPr lang="da-DK" dirty="0"/>
              <a:t>for ansvarlig brug af AI, så det bruges med omtanke og guider i tvivlssituationer.</a:t>
            </a:r>
          </a:p>
          <a:p>
            <a:pPr marL="270000" lvl="1" indent="0">
              <a:buNone/>
            </a:pPr>
            <a:r>
              <a:rPr lang="da-DK" dirty="0"/>
              <a:t>Udpeget </a:t>
            </a:r>
            <a:r>
              <a:rPr lang="da-DK" b="1" dirty="0">
                <a:solidFill>
                  <a:schemeClr val="accent4">
                    <a:lumMod val="75000"/>
                  </a:schemeClr>
                </a:solidFill>
              </a:rPr>
              <a:t>egnede områder </a:t>
            </a:r>
            <a:r>
              <a:rPr lang="da-DK" dirty="0"/>
              <a:t>for ibrugtagning af AI, som skal inspirere til at bruge AI forskellige steder i kommunen.</a:t>
            </a:r>
          </a:p>
          <a:p>
            <a:pPr marL="0" indent="0">
              <a:buNone/>
            </a:pPr>
            <a:r>
              <a:rPr lang="da-DK" sz="1600" dirty="0"/>
              <a:t>AI udvikler sig både hurtigt og uforudsigeligt. Derfor vil vi løbende evaluere både ambition, etiske retningslinjer og egnede områder for at sikre, at de er tidssvarende og fortsat lever op til ambitionen om, at Gentofte Kommune er blandt de førende kommuner i brugen af AI.</a:t>
            </a:r>
          </a:p>
          <a:p>
            <a:pPr marL="0" indent="0">
              <a:buNone/>
            </a:pPr>
            <a:endParaRPr lang="da-DK" sz="1600" b="1" dirty="0"/>
          </a:p>
          <a:p>
            <a:pPr marL="270000" lvl="1" indent="0">
              <a:buNone/>
            </a:pPr>
            <a:endParaRPr lang="da-DK" sz="1400" dirty="0"/>
          </a:p>
        </p:txBody>
      </p:sp>
      <p:sp>
        <p:nvSpPr>
          <p:cNvPr id="6" name="Pladsholder til sidefod 5">
            <a:extLst>
              <a:ext uri="{FF2B5EF4-FFF2-40B4-BE49-F238E27FC236}">
                <a16:creationId xmlns:a16="http://schemas.microsoft.com/office/drawing/2014/main" id="{5D551060-6618-16EC-0D90-611ECEE05A10}"/>
              </a:ext>
            </a:extLst>
          </p:cNvPr>
          <p:cNvSpPr>
            <a:spLocks noGrp="1"/>
          </p:cNvSpPr>
          <p:nvPr>
            <p:ph type="ftr" sz="quarter" idx="11"/>
          </p:nvPr>
        </p:nvSpPr>
        <p:spPr/>
        <p:txBody>
          <a:bodyPr/>
          <a:lstStyle/>
          <a:p>
            <a:endParaRPr lang="da-DK" dirty="0"/>
          </a:p>
        </p:txBody>
      </p:sp>
      <p:sp>
        <p:nvSpPr>
          <p:cNvPr id="7" name="Pladsholder til slidenummer 6">
            <a:extLst>
              <a:ext uri="{FF2B5EF4-FFF2-40B4-BE49-F238E27FC236}">
                <a16:creationId xmlns:a16="http://schemas.microsoft.com/office/drawing/2014/main" id="{844E454B-ADF0-2257-F714-82C73CA9E47B}"/>
              </a:ext>
            </a:extLst>
          </p:cNvPr>
          <p:cNvSpPr>
            <a:spLocks noGrp="1"/>
          </p:cNvSpPr>
          <p:nvPr>
            <p:ph type="sldNum" sz="quarter" idx="12"/>
          </p:nvPr>
        </p:nvSpPr>
        <p:spPr/>
        <p:txBody>
          <a:bodyPr/>
          <a:lstStyle/>
          <a:p>
            <a:r>
              <a:rPr lang="da-DK" dirty="0"/>
              <a:t>Side </a:t>
            </a:r>
            <a:fld id="{24FE9190-32A4-4142-B974-51D02F8446C9}" type="slidenum">
              <a:rPr lang="da-DK" smtClean="0"/>
              <a:pPr/>
              <a:t>2</a:t>
            </a:fld>
            <a:endParaRPr lang="da-DK" dirty="0"/>
          </a:p>
        </p:txBody>
      </p:sp>
      <p:sp>
        <p:nvSpPr>
          <p:cNvPr id="5" name="Pladsholder til dato 4">
            <a:extLst>
              <a:ext uri="{FF2B5EF4-FFF2-40B4-BE49-F238E27FC236}">
                <a16:creationId xmlns:a16="http://schemas.microsoft.com/office/drawing/2014/main" id="{ECF1DC35-7C38-2119-11C9-1F8BB41C8550}"/>
              </a:ext>
            </a:extLst>
          </p:cNvPr>
          <p:cNvSpPr>
            <a:spLocks noGrp="1"/>
          </p:cNvSpPr>
          <p:nvPr>
            <p:ph type="dt" sz="half" idx="10"/>
          </p:nvPr>
        </p:nvSpPr>
        <p:spPr/>
        <p:txBody>
          <a:bodyPr/>
          <a:lstStyle/>
          <a:p>
            <a:fld id="{1076B420-EF0F-440D-8B18-2C468B1DDAA1}" type="datetime2">
              <a:rPr lang="da-DK" smtClean="0"/>
              <a:t>29. juni 2026</a:t>
            </a:fld>
            <a:endParaRPr lang="da-DK" dirty="0"/>
          </a:p>
        </p:txBody>
      </p:sp>
    </p:spTree>
    <p:extLst>
      <p:ext uri="{BB962C8B-B14F-4D97-AF65-F5344CB8AC3E}">
        <p14:creationId xmlns:p14="http://schemas.microsoft.com/office/powerpoint/2010/main" val="3793609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C1A74-2864-2763-BD69-5393C64E6E3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A6A2623-83CF-94FB-2F62-7B07B4395611}"/>
              </a:ext>
            </a:extLst>
          </p:cNvPr>
          <p:cNvSpPr>
            <a:spLocks noGrp="1"/>
          </p:cNvSpPr>
          <p:nvPr>
            <p:ph type="title"/>
          </p:nvPr>
        </p:nvSpPr>
        <p:spPr>
          <a:xfrm>
            <a:off x="790574" y="1624985"/>
            <a:ext cx="10606087" cy="2635729"/>
          </a:xfrm>
        </p:spPr>
        <p:txBody>
          <a:bodyPr/>
          <a:lstStyle/>
          <a:p>
            <a:r>
              <a:rPr lang="da-DK" sz="1600" dirty="0"/>
              <a:t>Gentofte Kommunes AI-Ambition</a:t>
            </a:r>
            <a:br>
              <a:rPr lang="da-DK" sz="6000" dirty="0"/>
            </a:br>
            <a:r>
              <a:rPr lang="da-DK" sz="6600" dirty="0"/>
              <a:t>Nærvær, faglighed og høj kvalitet</a:t>
            </a:r>
            <a:endParaRPr lang="da-DK" sz="6000" strike="sngStrike" dirty="0"/>
          </a:p>
        </p:txBody>
      </p:sp>
      <p:sp>
        <p:nvSpPr>
          <p:cNvPr id="9" name="Date Placeholder 8">
            <a:extLst>
              <a:ext uri="{FF2B5EF4-FFF2-40B4-BE49-F238E27FC236}">
                <a16:creationId xmlns:a16="http://schemas.microsoft.com/office/drawing/2014/main" id="{85172624-D3F6-4924-0530-61E8650C11B1}"/>
              </a:ext>
            </a:extLst>
          </p:cNvPr>
          <p:cNvSpPr>
            <a:spLocks noGrp="1"/>
          </p:cNvSpPr>
          <p:nvPr>
            <p:ph type="dt" sz="half" idx="10"/>
          </p:nvPr>
        </p:nvSpPr>
        <p:spPr/>
        <p:txBody>
          <a:bodyPr/>
          <a:lstStyle/>
          <a:p>
            <a:fld id="{264119C3-6EB1-4E24-AF0C-749C2BDD5B55}" type="datetime2">
              <a:rPr lang="da-DK" smtClean="0"/>
              <a:t>29. juni 2026</a:t>
            </a:fld>
            <a:endParaRPr lang="da-DK" dirty="0"/>
          </a:p>
        </p:txBody>
      </p:sp>
      <p:sp>
        <p:nvSpPr>
          <p:cNvPr id="7" name="Footer Placeholder 6">
            <a:extLst>
              <a:ext uri="{FF2B5EF4-FFF2-40B4-BE49-F238E27FC236}">
                <a16:creationId xmlns:a16="http://schemas.microsoft.com/office/drawing/2014/main" id="{A1E1B365-E77B-CCF7-686E-F6BC9ADCD2B9}"/>
              </a:ext>
            </a:extLst>
          </p:cNvPr>
          <p:cNvSpPr>
            <a:spLocks noGrp="1"/>
          </p:cNvSpPr>
          <p:nvPr>
            <p:ph type="ftr" sz="quarter" idx="11"/>
          </p:nvPr>
        </p:nvSpPr>
        <p:spPr/>
        <p:txBody>
          <a:bodyPr/>
          <a:lstStyle/>
          <a:p>
            <a:endParaRPr lang="da-DK" dirty="0"/>
          </a:p>
        </p:txBody>
      </p:sp>
      <p:sp>
        <p:nvSpPr>
          <p:cNvPr id="8" name="Slide Number Placeholder 7">
            <a:extLst>
              <a:ext uri="{FF2B5EF4-FFF2-40B4-BE49-F238E27FC236}">
                <a16:creationId xmlns:a16="http://schemas.microsoft.com/office/drawing/2014/main" id="{EEE4593A-DDA3-13CB-392D-7C9C364F7889}"/>
              </a:ext>
            </a:extLst>
          </p:cNvPr>
          <p:cNvSpPr>
            <a:spLocks noGrp="1"/>
          </p:cNvSpPr>
          <p:nvPr>
            <p:ph type="sldNum" sz="quarter" idx="12"/>
          </p:nvPr>
        </p:nvSpPr>
        <p:spPr/>
        <p:txBody>
          <a:bodyPr/>
          <a:lstStyle/>
          <a:p>
            <a:fld id="{24C8C45C-947F-4981-8B3F-4F32E973C901}" type="slidenum">
              <a:rPr lang="da-DK" smtClean="0"/>
              <a:pPr/>
              <a:t>3</a:t>
            </a:fld>
            <a:endParaRPr lang="da-DK" dirty="0"/>
          </a:p>
        </p:txBody>
      </p:sp>
      <p:sp>
        <p:nvSpPr>
          <p:cNvPr id="2" name="Title 9">
            <a:extLst>
              <a:ext uri="{FF2B5EF4-FFF2-40B4-BE49-F238E27FC236}">
                <a16:creationId xmlns:a16="http://schemas.microsoft.com/office/drawing/2014/main" id="{2522AB9F-5990-FBA5-4184-3ECA1F6A597D}"/>
              </a:ext>
            </a:extLst>
          </p:cNvPr>
          <p:cNvSpPr txBox="1">
            <a:spLocks/>
          </p:cNvSpPr>
          <p:nvPr/>
        </p:nvSpPr>
        <p:spPr>
          <a:xfrm>
            <a:off x="790573" y="3585813"/>
            <a:ext cx="10606087" cy="2564091"/>
          </a:xfrm>
          <a:prstGeom prst="rect">
            <a:avLst/>
          </a:prstGeom>
        </p:spPr>
        <p:txBody>
          <a:bodyPr vert="horz" lIns="0" tIns="0" rIns="0" bIns="0" rtlCol="0" anchor="t" anchorCtr="0">
            <a:noAutofit/>
          </a:bodyPr>
          <a:lstStyle>
            <a:lvl1pPr algn="l" defTabSz="914400" rtl="0" eaLnBrk="1" latinLnBrk="0" hangingPunct="1">
              <a:lnSpc>
                <a:spcPct val="83000"/>
              </a:lnSpc>
              <a:spcBef>
                <a:spcPct val="0"/>
              </a:spcBef>
              <a:buNone/>
              <a:defRPr sz="5000" kern="1200">
                <a:solidFill>
                  <a:schemeClr val="bg1"/>
                </a:solidFill>
                <a:latin typeface="+mj-lt"/>
                <a:ea typeface="+mj-ea"/>
                <a:cs typeface="+mj-cs"/>
              </a:defRPr>
            </a:lvl1pPr>
          </a:lstStyle>
          <a:p>
            <a:r>
              <a:rPr lang="da-DK" sz="2000" dirty="0"/>
              <a:t>Gentofte Kommune ønsker at være blandt de førende kommuner i Danmark til at bruge AI ambitiøst og ansvarligt til gavn for borgere, virksomheder og medarbejdere.</a:t>
            </a:r>
          </a:p>
          <a:p>
            <a:endParaRPr lang="da-DK" sz="2000" dirty="0"/>
          </a:p>
          <a:p>
            <a:r>
              <a:rPr lang="da-DK" sz="2000" dirty="0"/>
              <a:t>Vi bruger AI til at frigøre tid fra rutineopgaver, forbedre og forenkle arbejdsgange og opgaveløsning, så medarbejdere kan fokusere på at møde borgere og virksomheder med nærvær, faglighed og høj kvalitet.</a:t>
            </a:r>
          </a:p>
          <a:p>
            <a:endParaRPr lang="da-DK" sz="2000" dirty="0"/>
          </a:p>
          <a:p>
            <a:r>
              <a:rPr lang="da-DK" sz="2000" dirty="0"/>
              <a:t>Vi jagter potentialer ved at bruge AI, og anvender altid AI med omtanke.</a:t>
            </a:r>
          </a:p>
          <a:p>
            <a:endParaRPr lang="da-DK" sz="2000" dirty="0"/>
          </a:p>
          <a:p>
            <a:endParaRPr lang="da-DK" sz="2000" dirty="0"/>
          </a:p>
          <a:p>
            <a:endParaRPr lang="da-DK" sz="2000" dirty="0"/>
          </a:p>
          <a:p>
            <a:endParaRPr lang="da-DK" sz="2000" dirty="0"/>
          </a:p>
          <a:p>
            <a:endParaRPr lang="da-DK" sz="2000" dirty="0"/>
          </a:p>
        </p:txBody>
      </p:sp>
    </p:spTree>
    <p:extLst>
      <p:ext uri="{BB962C8B-B14F-4D97-AF65-F5344CB8AC3E}">
        <p14:creationId xmlns:p14="http://schemas.microsoft.com/office/powerpoint/2010/main" val="246337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62B3F-B4AE-28B9-2045-E2C99E8BFED1}"/>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8B6357A-0D88-DDCB-F13F-440AADB8A298}"/>
              </a:ext>
            </a:extLst>
          </p:cNvPr>
          <p:cNvSpPr>
            <a:spLocks noGrp="1"/>
          </p:cNvSpPr>
          <p:nvPr>
            <p:ph type="title"/>
          </p:nvPr>
        </p:nvSpPr>
        <p:spPr>
          <a:xfrm>
            <a:off x="790575" y="1637511"/>
            <a:ext cx="3706269" cy="4173354"/>
          </a:xfrm>
        </p:spPr>
        <p:txBody>
          <a:bodyPr/>
          <a:lstStyle/>
          <a:p>
            <a:r>
              <a:rPr lang="da-DK" sz="5400" b="1" dirty="0"/>
              <a:t>AI-etiske retningslinjer</a:t>
            </a:r>
            <a:br>
              <a:rPr lang="da-DK" sz="5400" b="1" dirty="0"/>
            </a:br>
            <a:br>
              <a:rPr lang="da-DK" sz="5400" b="1" dirty="0"/>
            </a:br>
            <a:r>
              <a:rPr lang="da-DK" sz="2000" dirty="0"/>
              <a:t>Gentofte Kommune overholder selvfølgelig lovgivningen på området. </a:t>
            </a:r>
            <a:br>
              <a:rPr lang="da-DK" sz="2000" dirty="0"/>
            </a:br>
            <a:br>
              <a:rPr lang="da-DK" sz="2000" dirty="0"/>
            </a:br>
            <a:r>
              <a:rPr lang="da-DK" sz="2000" dirty="0"/>
              <a:t>De etiske retningslinjer hænger indbyrdes sammen og guider os til at bruge AI ordentligt og ansvarligt – og med mennesket først. </a:t>
            </a:r>
            <a:endParaRPr lang="da-DK" sz="11500" dirty="0"/>
          </a:p>
        </p:txBody>
      </p:sp>
      <p:sp>
        <p:nvSpPr>
          <p:cNvPr id="9" name="Date Placeholder 8">
            <a:extLst>
              <a:ext uri="{FF2B5EF4-FFF2-40B4-BE49-F238E27FC236}">
                <a16:creationId xmlns:a16="http://schemas.microsoft.com/office/drawing/2014/main" id="{025450A9-5B78-E52D-366C-DB9F48D53929}"/>
              </a:ext>
            </a:extLst>
          </p:cNvPr>
          <p:cNvSpPr>
            <a:spLocks noGrp="1"/>
          </p:cNvSpPr>
          <p:nvPr>
            <p:ph type="dt" sz="half" idx="10"/>
          </p:nvPr>
        </p:nvSpPr>
        <p:spPr>
          <a:xfrm>
            <a:off x="0" y="7150237"/>
            <a:ext cx="0" cy="0"/>
          </a:xfrm>
        </p:spPr>
        <p:txBody>
          <a:bodyPr/>
          <a:lstStyle/>
          <a:p>
            <a:fld id="{264119C3-6EB1-4E24-AF0C-749C2BDD5B55}" type="datetime2">
              <a:rPr lang="da-DK" smtClean="0"/>
              <a:t>29. juni 2026</a:t>
            </a:fld>
            <a:endParaRPr lang="da-DK" dirty="0"/>
          </a:p>
        </p:txBody>
      </p:sp>
      <p:pic>
        <p:nvPicPr>
          <p:cNvPr id="6" name="Grafik 5" descr="Kvinde med massiv udfyldning">
            <a:extLst>
              <a:ext uri="{FF2B5EF4-FFF2-40B4-BE49-F238E27FC236}">
                <a16:creationId xmlns:a16="http://schemas.microsoft.com/office/drawing/2014/main" id="{82A80E2C-2AFA-0F60-2215-2DF8A0A456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58385" y="2784737"/>
            <a:ext cx="1462956" cy="1462956"/>
          </a:xfrm>
          <a:prstGeom prst="rect">
            <a:avLst/>
          </a:prstGeom>
        </p:spPr>
      </p:pic>
      <p:sp>
        <p:nvSpPr>
          <p:cNvPr id="8" name="Slide Number Placeholder 7">
            <a:extLst>
              <a:ext uri="{FF2B5EF4-FFF2-40B4-BE49-F238E27FC236}">
                <a16:creationId xmlns:a16="http://schemas.microsoft.com/office/drawing/2014/main" id="{D141BD3E-E1D2-E9F8-4A0E-BB625497AFD8}"/>
              </a:ext>
            </a:extLst>
          </p:cNvPr>
          <p:cNvSpPr>
            <a:spLocks noGrp="1"/>
          </p:cNvSpPr>
          <p:nvPr>
            <p:ph type="sldNum" sz="quarter" idx="12"/>
          </p:nvPr>
        </p:nvSpPr>
        <p:spPr>
          <a:xfrm>
            <a:off x="9828017" y="6443499"/>
            <a:ext cx="1587499" cy="180000"/>
          </a:xfrm>
        </p:spPr>
        <p:txBody>
          <a:bodyPr/>
          <a:lstStyle/>
          <a:p>
            <a:fld id="{24C8C45C-947F-4981-8B3F-4F32E973C901}" type="slidenum">
              <a:rPr lang="da-DK" smtClean="0"/>
              <a:pPr/>
              <a:t>4</a:t>
            </a:fld>
            <a:endParaRPr lang="da-DK" dirty="0"/>
          </a:p>
        </p:txBody>
      </p:sp>
      <p:graphicFrame>
        <p:nvGraphicFramePr>
          <p:cNvPr id="2" name="Diagram 1" descr="Bobler der er forbundet med de etiske retningslinjer. et menneske er placeret i midten">
            <a:extLst>
              <a:ext uri="{FF2B5EF4-FFF2-40B4-BE49-F238E27FC236}">
                <a16:creationId xmlns:a16="http://schemas.microsoft.com/office/drawing/2014/main" id="{88BFC89C-EC31-78A5-8F56-9553338D0E2F}"/>
              </a:ext>
            </a:extLst>
          </p:cNvPr>
          <p:cNvGraphicFramePr/>
          <p:nvPr>
            <p:extLst>
              <p:ext uri="{D42A27DB-BD31-4B8C-83A1-F6EECF244321}">
                <p14:modId xmlns:p14="http://schemas.microsoft.com/office/powerpoint/2010/main" val="2013118463"/>
              </p:ext>
            </p:extLst>
          </p:nvPr>
        </p:nvGraphicFramePr>
        <p:xfrm>
          <a:off x="3508131" y="526738"/>
          <a:ext cx="8683869" cy="58862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Bue 2">
            <a:extLst>
              <a:ext uri="{FF2B5EF4-FFF2-40B4-BE49-F238E27FC236}">
                <a16:creationId xmlns:a16="http://schemas.microsoft.com/office/drawing/2014/main" id="{A514D7D4-6B51-1FEA-71FE-B929E8F21AA6}"/>
              </a:ext>
              <a:ext uri="{C183D7F6-B498-43B3-948B-1728B52AA6E4}">
                <adec:decorative xmlns:adec="http://schemas.microsoft.com/office/drawing/2017/decorative" val="1"/>
              </a:ext>
            </a:extLst>
          </p:cNvPr>
          <p:cNvSpPr/>
          <p:nvPr/>
        </p:nvSpPr>
        <p:spPr>
          <a:xfrm rot="16373642">
            <a:off x="6384622" y="1001294"/>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11" name="Bue 10">
            <a:extLst>
              <a:ext uri="{FF2B5EF4-FFF2-40B4-BE49-F238E27FC236}">
                <a16:creationId xmlns:a16="http://schemas.microsoft.com/office/drawing/2014/main" id="{5C995460-99F7-A676-36FB-23C88CEB2335}"/>
              </a:ext>
              <a:ext uri="{C183D7F6-B498-43B3-948B-1728B52AA6E4}">
                <adec:decorative xmlns:adec="http://schemas.microsoft.com/office/drawing/2017/decorative" val="1"/>
              </a:ext>
            </a:extLst>
          </p:cNvPr>
          <p:cNvSpPr/>
          <p:nvPr/>
        </p:nvSpPr>
        <p:spPr>
          <a:xfrm rot="13775642">
            <a:off x="5153133" y="3059015"/>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16" name="Bue 15">
            <a:extLst>
              <a:ext uri="{FF2B5EF4-FFF2-40B4-BE49-F238E27FC236}">
                <a16:creationId xmlns:a16="http://schemas.microsoft.com/office/drawing/2014/main" id="{D9BB84B7-4372-6E49-83C0-2470EC94FDC7}"/>
              </a:ext>
              <a:ext uri="{C183D7F6-B498-43B3-948B-1728B52AA6E4}">
                <adec:decorative xmlns:adec="http://schemas.microsoft.com/office/drawing/2017/decorative" val="1"/>
              </a:ext>
            </a:extLst>
          </p:cNvPr>
          <p:cNvSpPr/>
          <p:nvPr/>
        </p:nvSpPr>
        <p:spPr>
          <a:xfrm rot="10156775">
            <a:off x="6304654" y="4992993"/>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17" name="Bue 16">
            <a:extLst>
              <a:ext uri="{FF2B5EF4-FFF2-40B4-BE49-F238E27FC236}">
                <a16:creationId xmlns:a16="http://schemas.microsoft.com/office/drawing/2014/main" id="{D9273289-4401-FBCF-EEB1-AF3E91859824}"/>
              </a:ext>
              <a:ext uri="{C183D7F6-B498-43B3-948B-1728B52AA6E4}">
                <adec:decorative xmlns:adec="http://schemas.microsoft.com/office/drawing/2017/decorative" val="1"/>
              </a:ext>
            </a:extLst>
          </p:cNvPr>
          <p:cNvSpPr/>
          <p:nvPr/>
        </p:nvSpPr>
        <p:spPr>
          <a:xfrm rot="6038634">
            <a:off x="8476411" y="4992504"/>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2" name="Bue 21">
            <a:extLst>
              <a:ext uri="{FF2B5EF4-FFF2-40B4-BE49-F238E27FC236}">
                <a16:creationId xmlns:a16="http://schemas.microsoft.com/office/drawing/2014/main" id="{34AC032A-48DA-ADEA-F99D-493286E5292E}"/>
              </a:ext>
              <a:ext uri="{C183D7F6-B498-43B3-948B-1728B52AA6E4}">
                <adec:decorative xmlns:adec="http://schemas.microsoft.com/office/drawing/2017/decorative" val="1"/>
              </a:ext>
            </a:extLst>
          </p:cNvPr>
          <p:cNvSpPr/>
          <p:nvPr/>
        </p:nvSpPr>
        <p:spPr>
          <a:xfrm rot="3117223">
            <a:off x="9647988" y="2936754"/>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3" name="Bue 22">
            <a:extLst>
              <a:ext uri="{FF2B5EF4-FFF2-40B4-BE49-F238E27FC236}">
                <a16:creationId xmlns:a16="http://schemas.microsoft.com/office/drawing/2014/main" id="{35FFEAD1-A028-D61A-6E77-4F1732BFDA0D}"/>
              </a:ext>
              <a:ext uri="{C183D7F6-B498-43B3-948B-1728B52AA6E4}">
                <adec:decorative xmlns:adec="http://schemas.microsoft.com/office/drawing/2017/decorative" val="1"/>
              </a:ext>
            </a:extLst>
          </p:cNvPr>
          <p:cNvSpPr/>
          <p:nvPr/>
        </p:nvSpPr>
        <p:spPr>
          <a:xfrm rot="21326344">
            <a:off x="8416411" y="1009205"/>
            <a:ext cx="914400" cy="914400"/>
          </a:xfrm>
          <a:prstGeom prst="arc">
            <a:avLst/>
          </a:prstGeom>
          <a:ln w="1905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Tree>
    <p:extLst>
      <p:ext uri="{BB962C8B-B14F-4D97-AF65-F5344CB8AC3E}">
        <p14:creationId xmlns:p14="http://schemas.microsoft.com/office/powerpoint/2010/main" val="512500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4C732-BE3E-5F13-8B4D-4FBB4B0C4EC5}"/>
            </a:ext>
          </a:extLst>
        </p:cNvPr>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CCA53708-452A-C4A7-D211-988A79F7D07E}"/>
              </a:ext>
              <a:ext uri="{C183D7F6-B498-43B3-948B-1728B52AA6E4}">
                <adec:decorative xmlns:adec="http://schemas.microsoft.com/office/drawing/2017/decorative" val="1"/>
              </a:ext>
            </a:extLst>
          </p:cNvPr>
          <p:cNvSpPr/>
          <p:nvPr/>
        </p:nvSpPr>
        <p:spPr>
          <a:xfrm>
            <a:off x="602731" y="1216059"/>
            <a:ext cx="11220674" cy="1877337"/>
          </a:xfrm>
          <a:prstGeom prst="roundRect">
            <a:avLst/>
          </a:prstGeom>
          <a:solidFill>
            <a:schemeClr val="accent5">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lstStyle/>
          <a:p>
            <a:pPr algn="ctr">
              <a:lnSpc>
                <a:spcPct val="110000"/>
              </a:lnSpc>
            </a:pPr>
            <a:endParaRPr lang="da-DK" sz="1500" noProof="0" dirty="0" err="1"/>
          </a:p>
        </p:txBody>
      </p:sp>
      <p:sp>
        <p:nvSpPr>
          <p:cNvPr id="10" name="Title 9">
            <a:extLst>
              <a:ext uri="{FF2B5EF4-FFF2-40B4-BE49-F238E27FC236}">
                <a16:creationId xmlns:a16="http://schemas.microsoft.com/office/drawing/2014/main" id="{EEABAE4E-9255-3A89-8546-16A78DDD658B}"/>
              </a:ext>
            </a:extLst>
          </p:cNvPr>
          <p:cNvSpPr>
            <a:spLocks noGrp="1"/>
          </p:cNvSpPr>
          <p:nvPr>
            <p:ph type="title"/>
          </p:nvPr>
        </p:nvSpPr>
        <p:spPr>
          <a:xfrm>
            <a:off x="790575" y="676502"/>
            <a:ext cx="10798695" cy="1317865"/>
          </a:xfrm>
        </p:spPr>
        <p:txBody>
          <a:bodyPr/>
          <a:lstStyle/>
          <a:p>
            <a:r>
              <a:rPr lang="da-DK" dirty="0"/>
              <a:t>Idéer til egnede områder</a:t>
            </a:r>
            <a:r>
              <a:rPr lang="da-DK" sz="4000" dirty="0"/>
              <a:t> </a:t>
            </a:r>
            <a:br>
              <a:rPr lang="da-DK" dirty="0"/>
            </a:br>
            <a:r>
              <a:rPr lang="da-DK" sz="1800" dirty="0"/>
              <a:t>Mulighederne med AI er mange og forventes at blive en del af opgaveløsningen i alle fagområder. Der arbejdes allerede med AI på flere områder. Opgaveudvalget har peget på en række idéer, der kan supplere opgaveløsningen i de forskellige fagområder. Idéerne bruges til inspiration for Gentofte Kommunes fortsatte arbejde med AI. </a:t>
            </a:r>
            <a:endParaRPr lang="da-DK" sz="3200" dirty="0">
              <a:highlight>
                <a:srgbClr val="FF00FF"/>
              </a:highlight>
            </a:endParaRPr>
          </a:p>
        </p:txBody>
      </p:sp>
      <p:sp>
        <p:nvSpPr>
          <p:cNvPr id="9" name="Date Placeholder 8">
            <a:extLst>
              <a:ext uri="{FF2B5EF4-FFF2-40B4-BE49-F238E27FC236}">
                <a16:creationId xmlns:a16="http://schemas.microsoft.com/office/drawing/2014/main" id="{E27139DF-FFD1-DE24-6D41-E6F5B6661B87}"/>
              </a:ext>
            </a:extLst>
          </p:cNvPr>
          <p:cNvSpPr>
            <a:spLocks noGrp="1"/>
          </p:cNvSpPr>
          <p:nvPr>
            <p:ph type="dt" sz="half" idx="10"/>
          </p:nvPr>
        </p:nvSpPr>
        <p:spPr/>
        <p:txBody>
          <a:bodyPr/>
          <a:lstStyle/>
          <a:p>
            <a:fld id="{264119C3-6EB1-4E24-AF0C-749C2BDD5B55}" type="datetime2">
              <a:rPr lang="da-DK" smtClean="0"/>
              <a:t>29. juni 2026</a:t>
            </a:fld>
            <a:endParaRPr lang="da-DK" dirty="0"/>
          </a:p>
        </p:txBody>
      </p:sp>
      <p:sp>
        <p:nvSpPr>
          <p:cNvPr id="7" name="Footer Placeholder 6">
            <a:extLst>
              <a:ext uri="{FF2B5EF4-FFF2-40B4-BE49-F238E27FC236}">
                <a16:creationId xmlns:a16="http://schemas.microsoft.com/office/drawing/2014/main" id="{3020779A-29D9-E3FF-BA9A-E4D70E2F182C}"/>
              </a:ext>
            </a:extLst>
          </p:cNvPr>
          <p:cNvSpPr>
            <a:spLocks noGrp="1"/>
          </p:cNvSpPr>
          <p:nvPr>
            <p:ph type="ftr" sz="quarter" idx="11"/>
          </p:nvPr>
        </p:nvSpPr>
        <p:spPr/>
        <p:txBody>
          <a:bodyPr/>
          <a:lstStyle/>
          <a:p>
            <a:endParaRPr lang="da-DK" dirty="0"/>
          </a:p>
        </p:txBody>
      </p:sp>
      <p:sp>
        <p:nvSpPr>
          <p:cNvPr id="8" name="Slide Number Placeholder 7">
            <a:extLst>
              <a:ext uri="{FF2B5EF4-FFF2-40B4-BE49-F238E27FC236}">
                <a16:creationId xmlns:a16="http://schemas.microsoft.com/office/drawing/2014/main" id="{E18399A2-2491-F34F-7119-68CA2D3E48A2}"/>
              </a:ext>
            </a:extLst>
          </p:cNvPr>
          <p:cNvSpPr>
            <a:spLocks noGrp="1"/>
          </p:cNvSpPr>
          <p:nvPr>
            <p:ph type="sldNum" sz="quarter" idx="12"/>
          </p:nvPr>
        </p:nvSpPr>
        <p:spPr/>
        <p:txBody>
          <a:bodyPr/>
          <a:lstStyle/>
          <a:p>
            <a:fld id="{24C8C45C-947F-4981-8B3F-4F32E973C901}" type="slidenum">
              <a:rPr lang="da-DK" smtClean="0"/>
              <a:pPr/>
              <a:t>5</a:t>
            </a:fld>
            <a:endParaRPr lang="da-DK" dirty="0"/>
          </a:p>
        </p:txBody>
      </p:sp>
      <p:graphicFrame>
        <p:nvGraphicFramePr>
          <p:cNvPr id="3" name="Diagram 2" descr="Der er ikoner for hver overskkrift. talebobler for demokrati og dialog. person med headset til borgere. cirke med pile til intenrt arbejde. dokumentmappe med lup til smidig og smart dokumentation. en lyspære til nye muligheder.">
            <a:extLst>
              <a:ext uri="{FF2B5EF4-FFF2-40B4-BE49-F238E27FC236}">
                <a16:creationId xmlns:a16="http://schemas.microsoft.com/office/drawing/2014/main" id="{2983805B-2BDE-89BC-20F4-29E38A39989C}"/>
              </a:ext>
            </a:extLst>
          </p:cNvPr>
          <p:cNvGraphicFramePr/>
          <p:nvPr>
            <p:extLst>
              <p:ext uri="{D42A27DB-BD31-4B8C-83A1-F6EECF244321}">
                <p14:modId xmlns:p14="http://schemas.microsoft.com/office/powerpoint/2010/main" val="227666024"/>
              </p:ext>
            </p:extLst>
          </p:nvPr>
        </p:nvGraphicFramePr>
        <p:xfrm>
          <a:off x="715334" y="2159000"/>
          <a:ext cx="10910608" cy="459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4081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3DD01-81C6-3AA5-0900-25BF2CD5199F}"/>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415F2340-5FE8-C497-AB5F-A20EE4AE0166}"/>
              </a:ext>
            </a:extLst>
          </p:cNvPr>
          <p:cNvSpPr>
            <a:spLocks noGrp="1"/>
          </p:cNvSpPr>
          <p:nvPr>
            <p:ph type="title"/>
          </p:nvPr>
        </p:nvSpPr>
        <p:spPr/>
        <p:txBody>
          <a:bodyPr/>
          <a:lstStyle/>
          <a:p>
            <a:r>
              <a:rPr lang="da-DK" dirty="0">
                <a:solidFill>
                  <a:srgbClr val="FF0000"/>
                </a:solidFill>
              </a:rPr>
              <a:t>AI fremadrettet i Gentofte Kommune </a:t>
            </a:r>
          </a:p>
        </p:txBody>
      </p:sp>
      <p:sp>
        <p:nvSpPr>
          <p:cNvPr id="7" name="Pladsholder til indhold 6">
            <a:extLst>
              <a:ext uri="{FF2B5EF4-FFF2-40B4-BE49-F238E27FC236}">
                <a16:creationId xmlns:a16="http://schemas.microsoft.com/office/drawing/2014/main" id="{26B6ED97-2A28-1D96-065B-07D532382B83}"/>
              </a:ext>
            </a:extLst>
          </p:cNvPr>
          <p:cNvSpPr>
            <a:spLocks noGrp="1"/>
          </p:cNvSpPr>
          <p:nvPr>
            <p:ph idx="1"/>
          </p:nvPr>
        </p:nvSpPr>
        <p:spPr>
          <a:xfrm>
            <a:off x="790573" y="1952625"/>
            <a:ext cx="9626045" cy="3997325"/>
          </a:xfrm>
        </p:spPr>
        <p:txBody>
          <a:bodyPr/>
          <a:lstStyle/>
          <a:p>
            <a:pPr marL="0" indent="0">
              <a:buNone/>
            </a:pPr>
            <a:r>
              <a:rPr lang="da-DK" sz="1600" dirty="0"/>
              <a:t>Udviklingen inden for kunstig intelligens bevæger sig hurtigt og vil fortsat ændre rammerne for den kommunale opgaveløsning. Det stiller krav til, at Gentofte Kommune løbende forholder sig aktivt, strategisk og ansvarligt til nye muligheder, som opstår. </a:t>
            </a:r>
          </a:p>
          <a:p>
            <a:pPr marL="0" indent="0">
              <a:buNone/>
            </a:pPr>
            <a:endParaRPr lang="da-DK" sz="1600" dirty="0"/>
          </a:p>
          <a:p>
            <a:pPr marL="0" indent="0">
              <a:buNone/>
            </a:pPr>
            <a:r>
              <a:rPr lang="da-DK" sz="1600" dirty="0"/>
              <a:t>Opgaveudvalgets produkter udgør derfor ikke et endeligt mål, men et vigtigt afsæt for det videre arbejde. Der er behov for fortsat prioritering, læring og justering, så AI bliver anvendt i højere grad og anvendes dér, hvor det skaber reel værdi for borgere, erhvervsliv og medarbejdere. Kun gennem vedvarende opmærksomhed og mod til at handle kan kommunen fastholde en tidssvarende og tillidsvækkende udvikling.</a:t>
            </a:r>
          </a:p>
        </p:txBody>
      </p:sp>
      <p:sp>
        <p:nvSpPr>
          <p:cNvPr id="4" name="Pladsholder til sidefod 3">
            <a:extLst>
              <a:ext uri="{FF2B5EF4-FFF2-40B4-BE49-F238E27FC236}">
                <a16:creationId xmlns:a16="http://schemas.microsoft.com/office/drawing/2014/main" id="{AF2EDFCB-116C-D7C0-9775-204DF4F174D9}"/>
              </a:ext>
            </a:extLst>
          </p:cNvPr>
          <p:cNvSpPr>
            <a:spLocks noGrp="1"/>
          </p:cNvSpPr>
          <p:nvPr>
            <p:ph type="ftr" sz="quarter" idx="11"/>
          </p:nvPr>
        </p:nvSpPr>
        <p:spPr/>
        <p:txBody>
          <a:bodyPr/>
          <a:lstStyle/>
          <a:p>
            <a:endParaRPr lang="da-DK" dirty="0"/>
          </a:p>
        </p:txBody>
      </p:sp>
      <p:sp>
        <p:nvSpPr>
          <p:cNvPr id="5" name="Pladsholder til slidenummer 4">
            <a:extLst>
              <a:ext uri="{FF2B5EF4-FFF2-40B4-BE49-F238E27FC236}">
                <a16:creationId xmlns:a16="http://schemas.microsoft.com/office/drawing/2014/main" id="{20490867-4A66-3276-45D9-5E56808CAC72}"/>
              </a:ext>
            </a:extLst>
          </p:cNvPr>
          <p:cNvSpPr>
            <a:spLocks noGrp="1"/>
          </p:cNvSpPr>
          <p:nvPr>
            <p:ph type="sldNum" sz="quarter" idx="12"/>
          </p:nvPr>
        </p:nvSpPr>
        <p:spPr/>
        <p:txBody>
          <a:bodyPr/>
          <a:lstStyle/>
          <a:p>
            <a:r>
              <a:rPr lang="da-DK"/>
              <a:t>Side </a:t>
            </a:r>
            <a:fld id="{24FE9190-32A4-4142-B974-51D02F8446C9}" type="slidenum">
              <a:rPr lang="da-DK" smtClean="0"/>
              <a:pPr/>
              <a:t>6</a:t>
            </a:fld>
            <a:endParaRPr lang="da-DK" dirty="0"/>
          </a:p>
        </p:txBody>
      </p:sp>
      <p:sp>
        <p:nvSpPr>
          <p:cNvPr id="2" name="Pladsholder til dato 1">
            <a:extLst>
              <a:ext uri="{FF2B5EF4-FFF2-40B4-BE49-F238E27FC236}">
                <a16:creationId xmlns:a16="http://schemas.microsoft.com/office/drawing/2014/main" id="{D2475F89-B109-F1FE-C46A-6C9ED09724F6}"/>
              </a:ext>
            </a:extLst>
          </p:cNvPr>
          <p:cNvSpPr>
            <a:spLocks noGrp="1"/>
          </p:cNvSpPr>
          <p:nvPr>
            <p:ph type="dt" sz="half" idx="10"/>
          </p:nvPr>
        </p:nvSpPr>
        <p:spPr/>
        <p:txBody>
          <a:bodyPr/>
          <a:lstStyle/>
          <a:p>
            <a:fld id="{E2D80AB1-DF32-4857-9F10-7A7A22BDD9B2}" type="datetime2">
              <a:rPr lang="da-DK" smtClean="0"/>
              <a:t>29. juni 2026</a:t>
            </a:fld>
            <a:endParaRPr lang="da-DK" dirty="0"/>
          </a:p>
        </p:txBody>
      </p:sp>
    </p:spTree>
    <p:extLst>
      <p:ext uri="{BB962C8B-B14F-4D97-AF65-F5344CB8AC3E}">
        <p14:creationId xmlns:p14="http://schemas.microsoft.com/office/powerpoint/2010/main" val="3498184164"/>
      </p:ext>
    </p:extLst>
  </p:cSld>
  <p:clrMapOvr>
    <a:masterClrMapping/>
  </p:clrMapOvr>
</p:sld>
</file>

<file path=ppt/theme/theme1.xml><?xml version="1.0" encoding="utf-8"?>
<a:theme xmlns:a="http://schemas.openxmlformats.org/drawingml/2006/main" name="Gentofte Kommune">
  <a:themeElements>
    <a:clrScheme name="Gentofte Kommune rød">
      <a:dk1>
        <a:srgbClr val="2F3234"/>
      </a:dk1>
      <a:lt1>
        <a:sysClr val="window" lastClr="FFFFFF"/>
      </a:lt1>
      <a:dk2>
        <a:srgbClr val="2F3234"/>
      </a:dk2>
      <a:lt2>
        <a:srgbClr val="D2CDB9"/>
      </a:lt2>
      <a:accent1>
        <a:srgbClr val="C0C1C2"/>
      </a:accent1>
      <a:accent2>
        <a:srgbClr val="B4DCEB"/>
      </a:accent2>
      <a:accent3>
        <a:srgbClr val="002364"/>
      </a:accent3>
      <a:accent4>
        <a:srgbClr val="FA4650"/>
      </a:accent4>
      <a:accent5>
        <a:srgbClr val="AF191E"/>
      </a:accent5>
      <a:accent6>
        <a:srgbClr val="28BE96"/>
      </a:accent6>
      <a:hlink>
        <a:srgbClr val="002364"/>
      </a:hlink>
      <a:folHlink>
        <a:srgbClr val="2F3234"/>
      </a:folHlink>
    </a:clrScheme>
    <a:fontScheme name="Gentofte Kommune">
      <a:majorFont>
        <a:latin typeface="Berlingske Sans Cnd Offc Xbold"/>
        <a:ea typeface=""/>
        <a:cs typeface=""/>
      </a:majorFont>
      <a:minorFont>
        <a:latin typeface="Berlingske Sans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solidFill>
            <a:schemeClr val="accent1"/>
          </a:solidFill>
        </a:ln>
      </a:spPr>
      <a:bodyPr lIns="144000" tIns="72000" rIns="144000" bIns="72000" rtlCol="0" anchor="ctr"/>
      <a:lstStyle>
        <a:defPPr algn="ctr">
          <a:lnSpc>
            <a:spcPct val="110000"/>
          </a:lnSpc>
          <a:defRPr sz="15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defRPr sz="1500" dirty="0" err="1" smtClean="0"/>
        </a:defPPr>
      </a:lstStyle>
    </a:txDef>
  </a:objectDefaults>
  <a:extraClrSchemeLst/>
  <a:extLst>
    <a:ext uri="{05A4C25C-085E-4340-85A3-A5531E510DB2}">
      <thm15:themeFamily xmlns:thm15="http://schemas.microsoft.com/office/thememl/2012/main" name="Rødt tema (opdateret 2024-04-22).potx" id="{7A88F206-AE78-4295-B74E-F16769082365}" vid="{522E63A7-E6A9-4EC4-84BB-91006F41B327}"/>
    </a:ext>
  </a:extLst>
</a:theme>
</file>

<file path=ppt/theme/theme2.xml><?xml version="1.0" encoding="utf-8"?>
<a:theme xmlns:a="http://schemas.openxmlformats.org/drawingml/2006/main" name="Office-tema">
  <a:themeElements>
    <a:clrScheme name="Gentofte Kommune rød">
      <a:dk1>
        <a:srgbClr val="2F3234"/>
      </a:dk1>
      <a:lt1>
        <a:sysClr val="window" lastClr="FFFFFF"/>
      </a:lt1>
      <a:dk2>
        <a:srgbClr val="2F3234"/>
      </a:dk2>
      <a:lt2>
        <a:srgbClr val="D2CDB9"/>
      </a:lt2>
      <a:accent1>
        <a:srgbClr val="C0C1C2"/>
      </a:accent1>
      <a:accent2>
        <a:srgbClr val="B4DCEB"/>
      </a:accent2>
      <a:accent3>
        <a:srgbClr val="002364"/>
      </a:accent3>
      <a:accent4>
        <a:srgbClr val="FA4650"/>
      </a:accent4>
      <a:accent5>
        <a:srgbClr val="AF191E"/>
      </a:accent5>
      <a:accent6>
        <a:srgbClr val="28BE96"/>
      </a:accent6>
      <a:hlink>
        <a:srgbClr val="002364"/>
      </a:hlink>
      <a:folHlink>
        <a:srgbClr val="2F3234"/>
      </a:folHlink>
    </a:clrScheme>
    <a:fontScheme name="Gentofte Kommune">
      <a:majorFont>
        <a:latin typeface="Berlingske Sans Cnd Offc Xbold"/>
        <a:ea typeface=""/>
        <a:cs typeface=""/>
      </a:majorFont>
      <a:minorFont>
        <a:latin typeface="Berlingske Sans Offc"/>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entofte Kommune rød">
      <a:dk1>
        <a:srgbClr val="2F3234"/>
      </a:dk1>
      <a:lt1>
        <a:sysClr val="window" lastClr="FFFFFF"/>
      </a:lt1>
      <a:dk2>
        <a:srgbClr val="2F3234"/>
      </a:dk2>
      <a:lt2>
        <a:srgbClr val="D2CDB9"/>
      </a:lt2>
      <a:accent1>
        <a:srgbClr val="C0C1C2"/>
      </a:accent1>
      <a:accent2>
        <a:srgbClr val="B4DCEB"/>
      </a:accent2>
      <a:accent3>
        <a:srgbClr val="002364"/>
      </a:accent3>
      <a:accent4>
        <a:srgbClr val="FA4650"/>
      </a:accent4>
      <a:accent5>
        <a:srgbClr val="AF191E"/>
      </a:accent5>
      <a:accent6>
        <a:srgbClr val="28BE96"/>
      </a:accent6>
      <a:hlink>
        <a:srgbClr val="002364"/>
      </a:hlink>
      <a:folHlink>
        <a:srgbClr val="2F3234"/>
      </a:folHlink>
    </a:clrScheme>
    <a:fontScheme name="Gentofte Kommune">
      <a:majorFont>
        <a:latin typeface="Berlingske Sans Cnd Offc Xbold"/>
        <a:ea typeface=""/>
        <a:cs typeface=""/>
      </a:majorFont>
      <a:minorFont>
        <a:latin typeface="Berlingske Sans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D6CCA57195CC904481CA32078453D3C2" ma:contentTypeVersion="2" ma:contentTypeDescription="GetOrganized dokument" ma:contentTypeScope="" ma:versionID="6d51205efc7c493b20dafd8c9891fa9b">
  <xsd:schema xmlns:xsd="http://www.w3.org/2001/XMLSchema" xmlns:xs="http://www.w3.org/2001/XMLSchema" xmlns:p="http://schemas.microsoft.com/office/2006/metadata/properties" xmlns:ns1="http://schemas.microsoft.com/sharepoint/v3" xmlns:ns2="DAFB2591-B339-48C0-A9C3-46008118C568" xmlns:ns3="10b737e7-3256-4e86-998e-f2673559fba3" xmlns:ns4="e7978d6f-89e2-4976-930d-b0de8dbcd927" xmlns:ns5="77979580-54e4-4c13-8d97-40c1365eea27" targetNamespace="http://schemas.microsoft.com/office/2006/metadata/properties" ma:root="true" ma:fieldsID="7d2ef3c6fad03fb311b7a948c0a3e94b" ns1:_="" ns2:_="" ns3:_="" ns4:_="" ns5:_="">
    <xsd:import namespace="http://schemas.microsoft.com/sharepoint/v3"/>
    <xsd:import namespace="DAFB2591-B339-48C0-A9C3-46008118C568"/>
    <xsd:import namespace="10b737e7-3256-4e86-998e-f2673559fba3"/>
    <xsd:import namespace="e7978d6f-89e2-4976-930d-b0de8dbcd927"/>
    <xsd:import namespace="77979580-54e4-4c13-8d97-40c1365eea27"/>
    <xsd:element name="properties">
      <xsd:complexType>
        <xsd:sequence>
          <xsd:element name="documentManagement">
            <xsd:complexType>
              <xsd:all>
                <xsd:element ref="ns1:Classification" minOccurs="0"/>
                <xsd:element ref="ns1:Korrespondance" minOccurs="0"/>
                <xsd:element ref="ns1:CaseOwner" minOccurs="0"/>
                <xsd:element ref="ns2:Dato" minOccurs="0"/>
                <xsd:element ref="ns2:Afsender" minOccurs="0"/>
                <xsd:element ref="ns2:Modtager" minOccurs="0"/>
                <xsd:element ref="ns1:Forsendelsesdato" minOccurs="0"/>
                <xsd:element ref="ns1:TrackID"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TemplateID" minOccurs="0"/>
                <xsd:element ref="ns1:CCMSystemID" minOccurs="0"/>
                <xsd:element ref="ns1:WasEncrypted" minOccurs="0"/>
                <xsd:element ref="ns1:WasSigned" minOccurs="0"/>
                <xsd:element ref="ns1:MailHasAttachments" minOccurs="0"/>
                <xsd:element ref="ns1:CCMConversation" minOccurs="0"/>
                <xsd:element ref="ns2:a3c7f3665c3f4ddab65e7e70f16e8438" minOccurs="0"/>
                <xsd:element ref="ns3:TaxCatchAll" minOccurs="0"/>
                <xsd:element ref="ns2:CCMAgendaDocumentStatus" minOccurs="0"/>
                <xsd:element ref="ns2:CCMAgendaStatus" minOccurs="0"/>
                <xsd:element ref="ns2:CCMMeetingCaseId" minOccurs="0"/>
                <xsd:element ref="ns2:CCMMeetingCaseInstanceId" minOccurs="0"/>
                <xsd:element ref="ns2:CCMAgendaItemId" minOccurs="0"/>
                <xsd:element ref="ns2:CCMMeetingCaseLink" minOccurs="0"/>
                <xsd:element ref="ns2:AgendaStatusIcon" minOccurs="0"/>
                <xsd:element ref="ns4:CaptiaHistorik" minOccurs="0"/>
                <xsd:element ref="ns1:CCMVisualId" minOccurs="0"/>
                <xsd:element ref="ns1:CCMOriginalDocID" minOccurs="0"/>
                <xsd:element ref="ns1:CCMCognitiveType" minOccurs="0"/>
                <xsd:element ref="ns1:CCMMetadataExtractionStatus" minOccurs="0"/>
                <xsd:element ref="ns1:CCMPageCount" minOccurs="0"/>
                <xsd:element ref="ns1:CCMCommentCount" minOccurs="0"/>
                <xsd:element ref="ns1:CCMPreviewAnnotationsTasks" minOccurs="0"/>
                <xsd:element ref="ns2:Frist" minOccurs="0"/>
                <xsd:element ref="ns2:ReplyTo" minOccurs="0"/>
                <xsd:element ref="ns2:ErBesvaret" minOccurs="0"/>
                <xsd:element ref="ns5:SharedWithUsers" minOccurs="0"/>
                <xsd:element ref="ns5: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lassification" ma:index="2" nillable="true" ma:displayName="Klassifikation" ma:hidden="true" ma:internalName="Classification">
      <xsd:simpleType>
        <xsd:restriction base="dms:Choice">
          <xsd:enumeration value="Offentlig"/>
          <xsd:enumeration value="Intern"/>
          <xsd:enumeration value="Fortrolig"/>
        </xsd:restriction>
      </xsd:simpleType>
    </xsd:element>
    <xsd:element name="Korrespondance" ma:index="3" nillable="true" ma:displayName="Korrespondance" ma:default="Intern" ma:format="Dropdown" ma:internalName="Korrespondance">
      <xsd:simpleType>
        <xsd:restriction base="dms:Choice">
          <xsd:enumeration value="Intern"/>
          <xsd:enumeration value="Indgående"/>
          <xsd:enumeration value="Udgående"/>
        </xsd:restriction>
      </xsd:simpleType>
    </xsd:element>
    <xsd:element name="CaseOwner" ma:index="4" nillable="true" ma:displayName="Sagsbehandler" ma:default="211;#Ulrik Seehusen (UKSE)(UKSE)" ma:list="UserInfo" ma:SearchPeopleOnly="false" ma:SharePointGroup="0" ma:internalName="Cas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orsendelsesdato" ma:index="9" nillable="true" ma:displayName="Forsendelsesdato" ma:internalName="Forsendelsesdato">
      <xsd:simpleType>
        <xsd:restriction base="dms:DateTime"/>
      </xsd:simpleType>
    </xsd:element>
    <xsd:element name="TrackID" ma:index="10" nillable="true" ma:displayName="TrackID" ma:internalName="TrackID">
      <xsd:simpleType>
        <xsd:restriction base="dms:Note">
          <xsd:maxLength value="255"/>
        </xsd:restriction>
      </xsd:simpleType>
    </xsd:element>
    <xsd:element name="CaseID" ma:index="17" nillable="true" ma:displayName="Sags ID" ma:default="Tildeler" ma:internalName="CaseID" ma:readOnly="true">
      <xsd:simpleType>
        <xsd:restriction base="dms:Text"/>
      </xsd:simpleType>
    </xsd:element>
    <xsd:element name="DocID" ma:index="18" nillable="true" ma:displayName="Dok ID" ma:default="Tildeler" ma:internalName="DocID" ma:readOnly="true">
      <xsd:simpleType>
        <xsd:restriction base="dms:Text"/>
      </xsd:simpleType>
    </xsd:element>
    <xsd:element name="Finalized" ma:index="19" nillable="true" ma:displayName="Endeligt" ma:default="False" ma:internalName="Finalized" ma:readOnly="true">
      <xsd:simpleType>
        <xsd:restriction base="dms:Boolean"/>
      </xsd:simpleType>
    </xsd:element>
    <xsd:element name="Related" ma:index="20" nillable="true" ma:displayName="Vedhæftet dokument" ma:default="False" ma:internalName="Related" ma:readOnly="true">
      <xsd:simpleType>
        <xsd:restriction base="dms:Boolean"/>
      </xsd:simpleType>
    </xsd:element>
    <xsd:element name="RegistrationDate" ma:index="21" nillable="true" ma:displayName="Registrerings dato" ma:format="DateTime" ma:internalName="RegistrationDate" ma:readOnly="true">
      <xsd:simpleType>
        <xsd:restriction base="dms:DateTime"/>
      </xsd:simpleType>
    </xsd:element>
    <xsd:element name="CaseRecordNumber" ma:index="22" nillable="true" ma:displayName="Akt ID" ma:decimals="0" ma:default="0" ma:internalName="CaseRecordNumber" ma:readOnly="true">
      <xsd:simpleType>
        <xsd:restriction base="dms:Number"/>
      </xsd:simpleType>
    </xsd:element>
    <xsd:element name="LocalAttachment" ma:index="23" nillable="true" ma:displayName="Lokalt bilag" ma:default="False" ma:description="" ma:internalName="LocalAttachment" ma:readOnly="true">
      <xsd:simpleType>
        <xsd:restriction base="dms:Boolean"/>
      </xsd:simpleType>
    </xsd:element>
    <xsd:element name="CCMTemplateName" ma:index="24" nillable="true" ma:displayName="Skabelon navn" ma:internalName="CCMTemplateName" ma:readOnly="true">
      <xsd:simpleType>
        <xsd:restriction base="dms:Text"/>
      </xsd:simpleType>
    </xsd:element>
    <xsd:element name="CCMTemplateVersion" ma:index="25" nillable="true" ma:displayName="Skabelon version" ma:internalName="CCMTemplateVersion" ma:readOnly="true">
      <xsd:simpleType>
        <xsd:restriction base="dms:Text"/>
      </xsd:simpleType>
    </xsd:element>
    <xsd:element name="CCMTemplateID" ma:index="26" nillable="true" ma:displayName="CCMTemplateID" ma:decimals="0" ma:default="0" ma:hidden="true" ma:internalName="CCMTemplateID" ma:readOnly="true">
      <xsd:simpleType>
        <xsd:restriction base="dms:Number"/>
      </xsd:simpleType>
    </xsd:element>
    <xsd:element name="CCMSystemID" ma:index="27" nillable="true" ma:displayName="CCMSystemID" ma:hidden="true" ma:internalName="CCMSystemID" ma:readOnly="true">
      <xsd:simpleType>
        <xsd:restriction base="dms:Text"/>
      </xsd:simpleType>
    </xsd:element>
    <xsd:element name="WasEncrypted" ma:index="28" nillable="true" ma:displayName="Krypteret" ma:default="False" ma:internalName="WasEncrypted" ma:readOnly="true">
      <xsd:simpleType>
        <xsd:restriction base="dms:Boolean"/>
      </xsd:simpleType>
    </xsd:element>
    <xsd:element name="WasSigned" ma:index="29" nillable="true" ma:displayName="Signeret" ma:default="False" ma:internalName="WasSigned" ma:readOnly="true">
      <xsd:simpleType>
        <xsd:restriction base="dms:Boolean"/>
      </xsd:simpleType>
    </xsd:element>
    <xsd:element name="MailHasAttachments" ma:index="30" nillable="true" ma:displayName="E-mail har vedhæftede filer" ma:default="False" ma:internalName="MailHasAttachments" ma:readOnly="true">
      <xsd:simpleType>
        <xsd:restriction base="dms:Boolean"/>
      </xsd:simpleType>
    </xsd:element>
    <xsd:element name="CCMConversation" ma:index="31" nillable="true" ma:displayName="Samtale" ma:description="" ma:internalName="CCMConversation" ma:readOnly="true">
      <xsd:simpleType>
        <xsd:restriction base="dms:Text"/>
      </xsd:simpleType>
    </xsd:element>
    <xsd:element name="CCMVisualId" ma:index="44" nillable="true" ma:displayName="Sags ID" ma:default="Tildeler" ma:internalName="CCMVisualId" ma:readOnly="true">
      <xsd:simpleType>
        <xsd:restriction base="dms:Text"/>
      </xsd:simpleType>
    </xsd:element>
    <xsd:element name="CCMOriginalDocID" ma:index="45" nillable="true" ma:displayName="Originalt Dok ID" ma:description="" ma:internalName="CCMOriginalDocID" ma:readOnly="true">
      <xsd:simpleType>
        <xsd:restriction base="dms:Text"/>
      </xsd:simpleType>
    </xsd:element>
    <xsd:element name="CCMCognitiveType" ma:index="47" nillable="true" ma:displayName="CognitiveType" ma:decimals="0" ma:description="" ma:internalName="CCMCognitiveType" ma:readOnly="false">
      <xsd:simpleType>
        <xsd:restriction base="dms:Number"/>
      </xsd:simpleType>
    </xsd:element>
    <xsd:element name="CCMMetadataExtractionStatus" ma:index="48" nillable="true" ma:displayName="CCMMetadataExtractionStatus" ma:default="CCMPageCount:InProgress;CCMCommentCount:InProgress" ma:hidden="true" ma:internalName="CCMMetadataExtractionStatus" ma:readOnly="false">
      <xsd:simpleType>
        <xsd:restriction base="dms:Text"/>
      </xsd:simpleType>
    </xsd:element>
    <xsd:element name="CCMPageCount" ma:index="49" nillable="true" ma:displayName="Sider" ma:decimals="0" ma:description="" ma:internalName="CCMPageCount" ma:readOnly="true">
      <xsd:simpleType>
        <xsd:restriction base="dms:Number"/>
      </xsd:simpleType>
    </xsd:element>
    <xsd:element name="CCMCommentCount" ma:index="50" nillable="true" ma:displayName="Kommentarer" ma:decimals="0" ma:description="" ma:internalName="CCMCommentCount" ma:readOnly="true">
      <xsd:simpleType>
        <xsd:restriction base="dms:Number"/>
      </xsd:simpleType>
    </xsd:element>
    <xsd:element name="CCMPreviewAnnotationsTasks" ma:index="51" nillable="true" ma:displayName="Opgaver" ma:decimals="0" ma:description="" ma:internalName="CCMPreviewAnnotationsTasks"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DAFB2591-B339-48C0-A9C3-46008118C568" elementFormDefault="qualified">
    <xsd:import namespace="http://schemas.microsoft.com/office/2006/documentManagement/types"/>
    <xsd:import namespace="http://schemas.microsoft.com/office/infopath/2007/PartnerControls"/>
    <xsd:element name="Dato" ma:index="5" nillable="true" ma:displayName="Dato" ma:default="[today]" ma:format="DateOnly" ma:internalName="Dato">
      <xsd:simpleType>
        <xsd:restriction base="dms:DateTime"/>
      </xsd:simpleType>
    </xsd:element>
    <xsd:element name="Afsender" ma:index="7" nillable="true" ma:displayName="Afsender" ma:list="{6F0BBEA4-6719-4D0A-AEC4-BF648107AD1C}" ma:internalName="Afsender" ma:readOnly="false" ma:showField="VisNavn">
      <xsd:simpleType>
        <xsd:restriction base="dms:Lookup"/>
      </xsd:simpleType>
    </xsd:element>
    <xsd:element name="Modtager" ma:index="8" nillable="true" ma:displayName="Modtagere" ma:list="{6F0BBEA4-6719-4D0A-AEC4-BF648107AD1C}" ma:internalName="Modtager" ma:readOnly="false" ma:showField="VisNavn">
      <xsd:complexType>
        <xsd:complexContent>
          <xsd:extension base="dms:MultiChoiceLookup">
            <xsd:sequence>
              <xsd:element name="Value" type="dms:Lookup" maxOccurs="unbounded" minOccurs="0" nillable="true"/>
            </xsd:sequence>
          </xsd:extension>
        </xsd:complexContent>
      </xsd:complexType>
    </xsd:element>
    <xsd:element name="a3c7f3665c3f4ddab65e7e70f16e8438" ma:index="32" nillable="true" ma:taxonomy="true" ma:internalName="a3c7f3665c3f4ddab65e7e70f16e8438" ma:taxonomyFieldName="Dokumenttype" ma:displayName="Dokumenttype" ma:default="" ma:fieldId="{a3c7f366-5c3f-4dda-b65e-7e70f16e8438}" ma:sspId="f4111adf-27ef-4e89-ae99-93e1f11ba3eb" ma:termSetId="2a4879fc-ae04-4bed-bb2c-c61845ab3bd7" ma:anchorId="5d7347f3-3515-49d5-b60f-5ace0fc343c1" ma:open="false" ma:isKeyword="false">
      <xsd:complexType>
        <xsd:sequence>
          <xsd:element ref="pc:Terms" minOccurs="0" maxOccurs="1"/>
        </xsd:sequence>
      </xsd:complexType>
    </xsd:element>
    <xsd:element name="CCMAgendaDocumentStatus" ma:index="36" nillable="true" ma:displayName="Status  for dagsordensdokument" ma:default="" ma:format="Dropdown" ma:internalName="CCMAgendaDocumentStatus">
      <xsd:simpleType>
        <xsd:restriction base="dms:Choice">
          <xsd:enumeration value="Udkast"/>
          <xsd:enumeration value="Under udarbejdelse"/>
          <xsd:enumeration value="Endelig"/>
        </xsd:restriction>
      </xsd:simpleType>
    </xsd:element>
    <xsd:element name="CCMAgendaStatus" ma:index="37"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Id" ma:index="38" nillable="true" ma:displayName="CCMMeetingCaseId" ma:hidden="true" ma:internalName="CCMMeetingCaseId">
      <xsd:simpleType>
        <xsd:restriction base="dms:Text">
          <xsd:maxLength value="255"/>
        </xsd:restriction>
      </xsd:simpleType>
    </xsd:element>
    <xsd:element name="CCMMeetingCaseInstanceId" ma:index="39" nillable="true" ma:displayName="CCMMeetingCaseInstanceId" ma:hidden="true" ma:internalName="CCMMeetingCaseInstanceId">
      <xsd:simpleType>
        <xsd:restriction base="dms:Text">
          <xsd:maxLength value="255"/>
        </xsd:restriction>
      </xsd:simpleType>
    </xsd:element>
    <xsd:element name="CCMAgendaItemId" ma:index="40" nillable="true" ma:displayName="CCMAgendaItemId" ma:decimals="0" ma:hidden="true" ma:internalName="CCMAgendaItemId">
      <xsd:simpleType>
        <xsd:restriction base="dms:Number"/>
      </xsd:simpleType>
    </xsd:element>
    <xsd:element name="CCMMeetingCaseLink" ma:index="41"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gendaStatusIcon" ma:index="42" nillable="true" ma:displayName="Ikon for dagsordensstatus" ma:internalName="AgendaStatusIcon" ma:readOnly="true">
      <xsd:simpleType>
        <xsd:restriction base="dms:Unknown"/>
      </xsd:simpleType>
    </xsd:element>
    <xsd:element name="Frist" ma:index="52" nillable="true" ma:displayName="Frist" ma:internalName="Frist">
      <xsd:simpleType>
        <xsd:restriction base="dms:DateTime"/>
      </xsd:simpleType>
    </xsd:element>
    <xsd:element name="ReplyTo" ma:index="53" nillable="true" ma:displayName="Svar på" ma:list="{DAFB2591-B339-48C0-A9C3-46008118C568}" ma:internalName="ReplyTo" ma:showField="Title">
      <xsd:complexType>
        <xsd:complexContent>
          <xsd:extension base="dms:MultiChoiceLookup">
            <xsd:sequence>
              <xsd:element name="Value" type="dms:Lookup" maxOccurs="unbounded" minOccurs="0" nillable="true"/>
            </xsd:sequence>
          </xsd:extension>
        </xsd:complexContent>
      </xsd:complexType>
    </xsd:element>
    <xsd:element name="ErBesvaret" ma:index="54" nillable="true" ma:displayName="Er besvaret" ma:default="0" ma:internalName="ErBesvare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0b737e7-3256-4e86-998e-f2673559fba3" elementFormDefault="qualified">
    <xsd:import namespace="http://schemas.microsoft.com/office/2006/documentManagement/types"/>
    <xsd:import namespace="http://schemas.microsoft.com/office/infopath/2007/PartnerControls"/>
    <xsd:element name="TaxCatchAll" ma:index="33" nillable="true" ma:displayName="Taxonomy Catch All Column" ma:hidden="true" ma:list="{45e269e7-0abe-4fdc-8422-ef7fd1fee34a}" ma:internalName="TaxCatchAll" ma:showField="CatchAllData" ma:web="10b737e7-3256-4e86-998e-f2673559fb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7978d6f-89e2-4976-930d-b0de8dbcd927" elementFormDefault="qualified">
    <xsd:import namespace="http://schemas.microsoft.com/office/2006/documentManagement/types"/>
    <xsd:import namespace="http://schemas.microsoft.com/office/infopath/2007/PartnerControls"/>
    <xsd:element name="CaptiaHistorik" ma:index="43" nillable="true" ma:displayName="Captia historik" ma:internalName="CaptiaHistorik">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979580-54e4-4c13-8d97-40c1365eea27" elementFormDefault="qualified">
    <xsd:import namespace="http://schemas.microsoft.com/office/2006/documentManagement/types"/>
    <xsd:import namespace="http://schemas.microsoft.com/office/infopath/2007/PartnerControls"/>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gistrationDate xmlns="http://schemas.microsoft.com/sharepoint/v3" xsi:nil="true"/>
    <CCMTemplateName xmlns="http://schemas.microsoft.com/sharepoint/v3" xsi:nil="true"/>
    <CCMTemplateVersion xmlns="http://schemas.microsoft.com/sharepoint/v3" xsi:nil="true"/>
    <Korrespondance xmlns="http://schemas.microsoft.com/sharepoint/v3">Intern</Korrespondance>
    <TaxCatchAll xmlns="10b737e7-3256-4e86-998e-f2673559fba3"/>
    <Forsendelsesdato xmlns="http://schemas.microsoft.com/sharepoint/v3" xsi:nil="true"/>
    <CCMAgendaItemId xmlns="DAFB2591-B339-48C0-A9C3-46008118C568" xsi:nil="true"/>
    <a3c7f3665c3f4ddab65e7e70f16e8438 xmlns="DAFB2591-B339-48C0-A9C3-46008118C568">
      <Terms xmlns="http://schemas.microsoft.com/office/infopath/2007/PartnerControls"/>
    </a3c7f3665c3f4ddab65e7e70f16e8438>
    <Modtager xmlns="DAFB2591-B339-48C0-A9C3-46008118C568"/>
    <CCMCognitiveType xmlns="http://schemas.microsoft.com/sharepoint/v3" xsi:nil="true"/>
    <ReplyTo xmlns="DAFB2591-B339-48C0-A9C3-46008118C568"/>
    <Afsender xmlns="DAFB2591-B339-48C0-A9C3-46008118C568" xsi:nil="true"/>
    <CCMAgendaStatus xmlns="DAFB2591-B339-48C0-A9C3-46008118C568" xsi:nil="true"/>
    <CCMAgendaDocumentStatus xmlns="DAFB2591-B339-48C0-A9C3-46008118C568" xsi:nil="true"/>
    <CCMMeetingCaseLink xmlns="DAFB2591-B339-48C0-A9C3-46008118C568">
      <Url xsi:nil="true"/>
      <Description xsi:nil="true"/>
    </CCMMeetingCaseLink>
    <CCMMeetingCaseId xmlns="DAFB2591-B339-48C0-A9C3-46008118C568" xsi:nil="true"/>
    <CaptiaHistorik xmlns="e7978d6f-89e2-4976-930d-b0de8dbcd927" xsi:nil="true"/>
    <ErBesvaret xmlns="DAFB2591-B339-48C0-A9C3-46008118C568">false</ErBesvaret>
    <CaseOwner xmlns="http://schemas.microsoft.com/sharepoint/v3">
      <UserInfo>
        <DisplayName>Ulrik Seehusen (UKSE) (UKSE)</DisplayName>
        <AccountId>211</AccountId>
        <AccountType/>
      </UserInfo>
    </CaseOwner>
    <Frist xmlns="DAFB2591-B339-48C0-A9C3-46008118C568" xsi:nil="true"/>
    <TrackID xmlns="http://schemas.microsoft.com/sharepoint/v3" xsi:nil="true"/>
    <Classification xmlns="http://schemas.microsoft.com/sharepoint/v3" xsi:nil="true"/>
    <Dato xmlns="DAFB2591-B339-48C0-A9C3-46008118C568">2026-02-09T23:00:00+00:00</Dato>
    <CCMMeetingCaseInstanceId xmlns="DAFB2591-B339-48C0-A9C3-46008118C568" xsi:nil="true"/>
    <CCMMetadataExtractionStatus xmlns="http://schemas.microsoft.com/sharepoint/v3" xsi:nil="true"/>
    <CCMSystemID xmlns="http://schemas.microsoft.com/sharepoint/v3">194d9032-8a43-4f5e-9edd-cac5db8e7f57</CCMSystemID>
    <WasEncrypted xmlns="http://schemas.microsoft.com/sharepoint/v3">false</WasEncrypted>
    <WasSigned xmlns="http://schemas.microsoft.com/sharepoint/v3">false</WasSigned>
    <LocalAttachment xmlns="http://schemas.microsoft.com/sharepoint/v3">false</LocalAttachment>
    <Finalized xmlns="http://schemas.microsoft.com/sharepoint/v3">false</Finalized>
    <CCMPageCount xmlns="http://schemas.microsoft.com/sharepoint/v3">0</CCMPageCount>
    <DocID xmlns="http://schemas.microsoft.com/sharepoint/v3">6780532</DocID>
    <MailHasAttachments xmlns="http://schemas.microsoft.com/sharepoint/v3">false</MailHasAttachments>
    <CCMCommentCount xmlns="http://schemas.microsoft.com/sharepoint/v3">0</CCMCommentCount>
    <CCMTemplateID xmlns="http://schemas.microsoft.com/sharepoint/v3">0</CCMTemplateID>
    <CaseID xmlns="http://schemas.microsoft.com/sharepoint/v3">EMN-2025-00654</CaseID>
    <CaseRecordNumber xmlns="http://schemas.microsoft.com/sharepoint/v3">0</CaseRecordNumber>
    <CCMPreviewAnnotationsTasks xmlns="http://schemas.microsoft.com/sharepoint/v3" xsi:nil="true"/>
    <CCMOriginalDocID xmlns="http://schemas.microsoft.com/sharepoint/v3" xsi:nil="true"/>
    <Related xmlns="http://schemas.microsoft.com/sharepoint/v3">false</Related>
    <CCMVisualId xmlns="http://schemas.microsoft.com/sharepoint/v3">EMN-2025-00654</CCMVisualId>
    <CCMConversation xmlns="http://schemas.microsoft.com/sharepoint/v3" xsi:nil="true"/>
  </documentManagement>
</p:properties>
</file>

<file path=customXml/itemProps1.xml><?xml version="1.0" encoding="utf-8"?>
<ds:datastoreItem xmlns:ds="http://schemas.openxmlformats.org/officeDocument/2006/customXml" ds:itemID="{E5749078-E608-4339-B21D-B37D63407F51}">
  <ds:schemaRefs>
    <ds:schemaRef ds:uri="http://schemas.microsoft.com/sharepoint/v3/contenttype/forms"/>
  </ds:schemaRefs>
</ds:datastoreItem>
</file>

<file path=customXml/itemProps2.xml><?xml version="1.0" encoding="utf-8"?>
<ds:datastoreItem xmlns:ds="http://schemas.openxmlformats.org/officeDocument/2006/customXml" ds:itemID="{AA55E3CD-DB7D-4154-BCDD-9672D35463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AFB2591-B339-48C0-A9C3-46008118C568"/>
    <ds:schemaRef ds:uri="10b737e7-3256-4e86-998e-f2673559fba3"/>
    <ds:schemaRef ds:uri="e7978d6f-89e2-4976-930d-b0de8dbcd927"/>
    <ds:schemaRef ds:uri="77979580-54e4-4c13-8d97-40c1365eea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ED5C2F-0615-4FBA-B83D-D66CE189341B}">
  <ds:schemaRefs>
    <ds:schemaRef ds:uri="http://purl.org/dc/dcmitype/"/>
    <ds:schemaRef ds:uri="http://www.w3.org/XML/1998/namespace"/>
    <ds:schemaRef ds:uri="http://schemas.microsoft.com/office/2006/documentManagement/types"/>
    <ds:schemaRef ds:uri="77979580-54e4-4c13-8d97-40c1365eea27"/>
    <ds:schemaRef ds:uri="DAFB2591-B339-48C0-A9C3-46008118C568"/>
    <ds:schemaRef ds:uri="http://purl.org/dc/terms/"/>
    <ds:schemaRef ds:uri="http://schemas.microsoft.com/office/2006/metadata/properties"/>
    <ds:schemaRef ds:uri="http://schemas.microsoft.com/office/infopath/2007/PartnerControls"/>
    <ds:schemaRef ds:uri="http://schemas.openxmlformats.org/package/2006/metadata/core-properties"/>
    <ds:schemaRef ds:uri="e7978d6f-89e2-4976-930d-b0de8dbcd927"/>
    <ds:schemaRef ds:uri="10b737e7-3256-4e86-998e-f2673559fba3"/>
    <ds:schemaRef ds:uri="http://schemas.microsoft.com/sharepoint/v3"/>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Rødt tema (opdateret 2024-04-24)</Template>
  <TotalTime>910</TotalTime>
  <Words>868</Words>
  <Application>Microsoft Office PowerPoint</Application>
  <PresentationFormat>Widescreen</PresentationFormat>
  <Paragraphs>90</Paragraphs>
  <Slides>6</Slides>
  <Notes>1</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vt:i4>
      </vt:variant>
    </vt:vector>
  </HeadingPairs>
  <TitlesOfParts>
    <vt:vector size="11" baseType="lpstr">
      <vt:lpstr>Berlingske Sans Cnd Offc Xbold</vt:lpstr>
      <vt:lpstr>Berlingske Sans Offc Xbold</vt:lpstr>
      <vt:lpstr>Berlingske Serif Txt Offc Xligh</vt:lpstr>
      <vt:lpstr>Berlingske Sans Offc</vt:lpstr>
      <vt:lpstr>Gentofte Kommune</vt:lpstr>
      <vt:lpstr>  AI i Gentofte: Ambition, Etik  og Egnede Områder </vt:lpstr>
      <vt:lpstr>AI i Gentofte Kommune</vt:lpstr>
      <vt:lpstr>Gentofte Kommunes AI-Ambition Nærvær, faglighed og høj kvalitet</vt:lpstr>
      <vt:lpstr>AI-etiske retningslinjer  Gentofte Kommune overholder selvfølgelig lovgivningen på området.   De etiske retningslinjer hænger indbyrdes sammen og guider os til at bruge AI ordentligt og ansvarligt – og med mennesket først. </vt:lpstr>
      <vt:lpstr>Idéer til egnede områder  Mulighederne med AI er mange og forventes at blive en del af opgaveløsningen i alle fagområder. Der arbejdes allerede med AI på flere områder. Opgaveudvalget har peget på en række idéer, der kan supplere opgaveløsningen i de forskellige fagområder. Idéerne bruges til inspiration for Gentofte Kommunes fortsatte arbejde med AI. </vt:lpstr>
      <vt:lpstr>AI fremadrettet i Gentofte Kommune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Produkt Opgaveudvalget AI i Gentofte</dc:title>
  <dc:creator>Ulrik Kolbjørn Seehusen (UKSE)</dc:creator>
  <cp:lastModifiedBy>Nicole Rosenkilde - van Hauen (NRG)</cp:lastModifiedBy>
  <cp:revision>2</cp:revision>
  <cp:lastPrinted>2026-03-17T09:53:17Z</cp:lastPrinted>
  <dcterms:created xsi:type="dcterms:W3CDTF">2024-06-07T10:54:43Z</dcterms:created>
  <dcterms:modified xsi:type="dcterms:W3CDTF">2026-06-29T09:01:48Z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ContentTypeId">
    <vt:lpwstr>0x010100AC085CFC53BC46CEA2EADE194AD9D48200D6CCA57195CC904481CA32078453D3C2</vt:lpwstr>
  </property>
  <property fmtid="{D5CDD505-2E9C-101B-9397-08002B2CF9AE}" pid="4" name="CCMIsSharedOnOneDrive">
    <vt:bool>false</vt:bool>
  </property>
  <property fmtid="{D5CDD505-2E9C-101B-9397-08002B2CF9AE}" pid="5" name="CCMOneDriveID">
    <vt:lpwstr/>
  </property>
  <property fmtid="{D5CDD505-2E9C-101B-9397-08002B2CF9AE}" pid="6" name="CCMOneDriveOwnerID">
    <vt:lpwstr/>
  </property>
  <property fmtid="{D5CDD505-2E9C-101B-9397-08002B2CF9AE}" pid="7" name="CCMOneDriveItemID">
    <vt:lpwstr/>
  </property>
  <property fmtid="{D5CDD505-2E9C-101B-9397-08002B2CF9AE}" pid="8" name="CCMPostListPublishStatus">
    <vt:lpwstr>Afventer godkendelse</vt:lpwstr>
  </property>
  <property fmtid="{D5CDD505-2E9C-101B-9397-08002B2CF9AE}" pid="9" name="xd_Signature">
    <vt:bool>false</vt:bool>
  </property>
  <property fmtid="{D5CDD505-2E9C-101B-9397-08002B2CF9AE}" pid="10" name="CCMMustBeOnPostList">
    <vt:bool>true</vt:bool>
  </property>
  <property fmtid="{D5CDD505-2E9C-101B-9397-08002B2CF9AE}" pid="11" name="CCMSystemID">
    <vt:lpwstr>194d9032-8a43-4f5e-9edd-cac5db8e7f57</vt:lpwstr>
  </property>
  <property fmtid="{D5CDD505-2E9C-101B-9397-08002B2CF9AE}" pid="12" name="Profil">
    <vt:lpwstr/>
  </property>
  <property fmtid="{D5CDD505-2E9C-101B-9397-08002B2CF9AE}" pid="13" name="Sagsprofil">
    <vt:lpwstr/>
  </property>
  <property fmtid="{D5CDD505-2E9C-101B-9397-08002B2CF9AE}" pid="14" name="Foranstaltningsmappe">
    <vt:lpwstr/>
  </property>
  <property fmtid="{D5CDD505-2E9C-101B-9397-08002B2CF9AE}" pid="15" name="Dokumenttype">
    <vt:lpwstr/>
  </property>
  <property fmtid="{D5CDD505-2E9C-101B-9397-08002B2CF9AE}" pid="16" name="TemplateUrl">
    <vt:lpwstr/>
  </property>
  <property fmtid="{D5CDD505-2E9C-101B-9397-08002B2CF9AE}" pid="17" name="CCMSystem">
    <vt:lpwstr> </vt:lpwstr>
  </property>
  <property fmtid="{D5CDD505-2E9C-101B-9397-08002B2CF9AE}" pid="18" name="CCMEventContext_DocumentTimelineUpdatingEvent">
    <vt:lpwstr>4778df95-073d-4395-ad91-ca122f24f535</vt:lpwstr>
  </property>
  <property fmtid="{D5CDD505-2E9C-101B-9397-08002B2CF9AE}" pid="19" name="CCMCommunication">
    <vt:lpwstr>KcDocumentEvent;7c6f86b6-357c-4cdc-aa1d-e0cc0afc1e3e</vt:lpwstr>
  </property>
</Properties>
</file>